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97" r:id="rId3"/>
    <p:sldId id="276" r:id="rId4"/>
    <p:sldId id="274" r:id="rId5"/>
    <p:sldId id="317" r:id="rId6"/>
    <p:sldId id="295" r:id="rId7"/>
    <p:sldId id="279" r:id="rId8"/>
    <p:sldId id="296" r:id="rId9"/>
    <p:sldId id="257" r:id="rId10"/>
    <p:sldId id="315" r:id="rId11"/>
    <p:sldId id="283" r:id="rId12"/>
    <p:sldId id="284" r:id="rId13"/>
    <p:sldId id="285" r:id="rId14"/>
    <p:sldId id="286" r:id="rId15"/>
    <p:sldId id="287" r:id="rId16"/>
    <p:sldId id="288" r:id="rId17"/>
    <p:sldId id="289" r:id="rId18"/>
    <p:sldId id="259" r:id="rId19"/>
    <p:sldId id="293" r:id="rId20"/>
    <p:sldId id="278" r:id="rId21"/>
    <p:sldId id="258" r:id="rId22"/>
    <p:sldId id="290" r:id="rId23"/>
    <p:sldId id="298" r:id="rId24"/>
    <p:sldId id="299" r:id="rId25"/>
    <p:sldId id="300" r:id="rId26"/>
    <p:sldId id="301" r:id="rId27"/>
    <p:sldId id="302" r:id="rId28"/>
    <p:sldId id="303" r:id="rId29"/>
    <p:sldId id="304" r:id="rId30"/>
    <p:sldId id="311" r:id="rId31"/>
    <p:sldId id="305" r:id="rId32"/>
    <p:sldId id="306" r:id="rId33"/>
    <p:sldId id="312" r:id="rId34"/>
    <p:sldId id="307" r:id="rId35"/>
    <p:sldId id="308" r:id="rId36"/>
    <p:sldId id="309" r:id="rId37"/>
    <p:sldId id="313" r:id="rId38"/>
    <p:sldId id="314" r:id="rId39"/>
    <p:sldId id="316" r:id="rId40"/>
    <p:sldId id="273" r:id="rId41"/>
  </p:sldIdLst>
  <p:sldSz cx="12192000" cy="6838950"/>
  <p:notesSz cx="12192000" cy="683895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9F"/>
    <a:srgbClr val="FFB71B"/>
    <a:srgbClr val="E42328"/>
    <a:srgbClr val="F5B1B3"/>
    <a:srgbClr val="F2B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792" y="2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876" y="2120074"/>
            <a:ext cx="10368598" cy="1436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9752" y="3829812"/>
            <a:ext cx="8538845" cy="17097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200" b="1" i="0">
                <a:solidFill>
                  <a:srgbClr val="E42328"/>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200" b="1" i="0">
                <a:solidFill>
                  <a:srgbClr val="E42328"/>
                </a:solidFill>
                <a:latin typeface="Trebuchet MS"/>
                <a:cs typeface="Trebuchet MS"/>
              </a:defRPr>
            </a:lvl1pPr>
          </a:lstStyle>
          <a:p>
            <a:endParaRPr/>
          </a:p>
        </p:txBody>
      </p:sp>
      <p:sp>
        <p:nvSpPr>
          <p:cNvPr id="3" name="Holder 3"/>
          <p:cNvSpPr>
            <a:spLocks noGrp="1"/>
          </p:cNvSpPr>
          <p:nvPr>
            <p:ph sz="half" idx="2"/>
          </p:nvPr>
        </p:nvSpPr>
        <p:spPr>
          <a:xfrm>
            <a:off x="609917" y="1572958"/>
            <a:ext cx="5306282" cy="451370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150" y="1572958"/>
            <a:ext cx="5306282" cy="451370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3/21/2023</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200" b="1" i="0">
                <a:solidFill>
                  <a:srgbClr val="E42328"/>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3/21/2023</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251701" y="1025753"/>
            <a:ext cx="3888104" cy="1764664"/>
          </a:xfrm>
          <a:prstGeom prst="rect">
            <a:avLst/>
          </a:prstGeom>
        </p:spPr>
        <p:txBody>
          <a:bodyPr wrap="square" lIns="0" tIns="0" rIns="0" bIns="0">
            <a:spAutoFit/>
          </a:bodyPr>
          <a:lstStyle>
            <a:lvl1pPr>
              <a:defRPr sz="6200" b="1" i="0">
                <a:solidFill>
                  <a:srgbClr val="E42328"/>
                </a:solidFill>
                <a:latin typeface="Trebuchet MS"/>
                <a:cs typeface="Trebuchet MS"/>
              </a:defRPr>
            </a:lvl1pPr>
          </a:lstStyle>
          <a:p>
            <a:endParaRPr/>
          </a:p>
        </p:txBody>
      </p:sp>
      <p:sp>
        <p:nvSpPr>
          <p:cNvPr id="3" name="Holder 3"/>
          <p:cNvSpPr>
            <a:spLocks noGrp="1"/>
          </p:cNvSpPr>
          <p:nvPr>
            <p:ph type="body" idx="1"/>
          </p:nvPr>
        </p:nvSpPr>
        <p:spPr>
          <a:xfrm>
            <a:off x="1068387" y="1379537"/>
            <a:ext cx="9888855" cy="388937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7439" y="6360223"/>
            <a:ext cx="3903472" cy="341947"/>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917" y="6360223"/>
            <a:ext cx="2805620" cy="34194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3/21/2023</a:t>
            </a:fld>
            <a:endParaRPr lang="en-US" dirty="0"/>
          </a:p>
        </p:txBody>
      </p:sp>
      <p:sp>
        <p:nvSpPr>
          <p:cNvPr id="6" name="Holder 6"/>
          <p:cNvSpPr>
            <a:spLocks noGrp="1"/>
          </p:cNvSpPr>
          <p:nvPr>
            <p:ph type="sldNum" sz="quarter" idx="7"/>
          </p:nvPr>
        </p:nvSpPr>
        <p:spPr>
          <a:xfrm>
            <a:off x="8782812" y="6360223"/>
            <a:ext cx="2805620" cy="34194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ihEQYcfijCg" TargetMode="External"/><Relationship Id="rId2" Type="http://schemas.openxmlformats.org/officeDocument/2006/relationships/hyperlink" Target="https://www.facebook.com/jalengativa/videos/700397687810216"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g"/><Relationship Id="rId1" Type="http://schemas.openxmlformats.org/officeDocument/2006/relationships/slideLayout" Target="../slideLayouts/slideLayout2.xml"/><Relationship Id="rId4" Type="http://schemas.openxmlformats.org/officeDocument/2006/relationships/image" Target="../media/image53.sv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4.jpg"/><Relationship Id="rId1" Type="http://schemas.openxmlformats.org/officeDocument/2006/relationships/slideLayout" Target="../slideLayouts/slideLayout2.xml"/><Relationship Id="rId4" Type="http://schemas.openxmlformats.org/officeDocument/2006/relationships/image" Target="../media/image53.sv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g"/><Relationship Id="rId1" Type="http://schemas.openxmlformats.org/officeDocument/2006/relationships/slideLayout" Target="../slideLayouts/slideLayout2.xml"/><Relationship Id="rId4" Type="http://schemas.openxmlformats.org/officeDocument/2006/relationships/image" Target="../media/image57.svg"/></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8.jpg"/><Relationship Id="rId1" Type="http://schemas.openxmlformats.org/officeDocument/2006/relationships/slideLayout" Target="../slideLayouts/slideLayout2.xml"/><Relationship Id="rId4" Type="http://schemas.openxmlformats.org/officeDocument/2006/relationships/image" Target="../media/image57.svg"/></Relationships>
</file>

<file path=ppt/slides/_rels/slide37.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2.svg"/><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3.jpg"/><Relationship Id="rId1" Type="http://schemas.openxmlformats.org/officeDocument/2006/relationships/slideLayout" Target="../slideLayouts/slideLayout2.xml"/><Relationship Id="rId4" Type="http://schemas.openxmlformats.org/officeDocument/2006/relationships/image" Target="../media/image62.sv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mailto:jalengativa@gmail.com"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3" Type="http://schemas.openxmlformats.org/officeDocument/2006/relationships/image" Target="../media/image15.jpeg"/><Relationship Id="rId7" Type="http://schemas.openxmlformats.org/officeDocument/2006/relationships/image" Target="../media/image11.jpeg"/><Relationship Id="rId12"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9.jpeg"/><Relationship Id="rId5" Type="http://schemas.openxmlformats.org/officeDocument/2006/relationships/image" Target="../media/image16.jpeg"/><Relationship Id="rId10" Type="http://schemas.openxmlformats.org/officeDocument/2006/relationships/image" Target="../media/image18.jpeg"/><Relationship Id="rId4" Type="http://schemas.openxmlformats.org/officeDocument/2006/relationships/image" Target="../media/image8.jpeg"/><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781800" cy="6838320"/>
            <a:chOff x="0" y="0"/>
            <a:chExt cx="6781800" cy="6838320"/>
          </a:xfrm>
        </p:grpSpPr>
        <p:sp>
          <p:nvSpPr>
            <p:cNvPr id="3" name="object 3"/>
            <p:cNvSpPr/>
            <p:nvPr/>
          </p:nvSpPr>
          <p:spPr>
            <a:xfrm>
              <a:off x="0" y="5"/>
              <a:ext cx="6781800" cy="6838315"/>
            </a:xfrm>
            <a:custGeom>
              <a:avLst/>
              <a:gdLst/>
              <a:ahLst/>
              <a:cxnLst/>
              <a:rect l="l" t="t" r="r" b="b"/>
              <a:pathLst>
                <a:path w="6781800" h="6838315">
                  <a:moveTo>
                    <a:pt x="5008054" y="0"/>
                  </a:moveTo>
                  <a:lnTo>
                    <a:pt x="0" y="0"/>
                  </a:lnTo>
                  <a:lnTo>
                    <a:pt x="0" y="6838048"/>
                  </a:lnTo>
                  <a:lnTo>
                    <a:pt x="6781787" y="6838048"/>
                  </a:lnTo>
                  <a:lnTo>
                    <a:pt x="5008054" y="0"/>
                  </a:lnTo>
                  <a:close/>
                </a:path>
              </a:pathLst>
            </a:custGeom>
            <a:solidFill>
              <a:srgbClr val="E42328"/>
            </a:solidFill>
          </p:spPr>
          <p:txBody>
            <a:bodyPr wrap="square" lIns="0" tIns="0" rIns="0" bIns="0" rtlCol="0"/>
            <a:lstStyle/>
            <a:p>
              <a:endParaRPr dirty="0"/>
            </a:p>
          </p:txBody>
        </p:sp>
        <p:pic>
          <p:nvPicPr>
            <p:cNvPr id="4" name="object 4"/>
            <p:cNvPicPr/>
            <p:nvPr/>
          </p:nvPicPr>
          <p:blipFill>
            <a:blip r:embed="rId2" cstate="print"/>
            <a:stretch>
              <a:fillRect/>
            </a:stretch>
          </p:blipFill>
          <p:spPr>
            <a:xfrm>
              <a:off x="0" y="0"/>
              <a:ext cx="6662610" cy="6838048"/>
            </a:xfrm>
            <a:prstGeom prst="rect">
              <a:avLst/>
            </a:prstGeom>
          </p:spPr>
        </p:pic>
        <p:sp>
          <p:nvSpPr>
            <p:cNvPr id="5" name="object 5"/>
            <p:cNvSpPr/>
            <p:nvPr/>
          </p:nvSpPr>
          <p:spPr>
            <a:xfrm>
              <a:off x="0" y="4979479"/>
              <a:ext cx="652780" cy="1858645"/>
            </a:xfrm>
            <a:custGeom>
              <a:avLst/>
              <a:gdLst/>
              <a:ahLst/>
              <a:cxnLst/>
              <a:rect l="l" t="t" r="r" b="b"/>
              <a:pathLst>
                <a:path w="652780" h="1858645">
                  <a:moveTo>
                    <a:pt x="0" y="0"/>
                  </a:moveTo>
                  <a:lnTo>
                    <a:pt x="0" y="1858568"/>
                  </a:lnTo>
                  <a:lnTo>
                    <a:pt x="652716" y="1858568"/>
                  </a:lnTo>
                  <a:lnTo>
                    <a:pt x="0" y="0"/>
                  </a:lnTo>
                  <a:close/>
                </a:path>
              </a:pathLst>
            </a:custGeom>
            <a:solidFill>
              <a:srgbClr val="E42328"/>
            </a:solidFill>
          </p:spPr>
          <p:txBody>
            <a:bodyPr wrap="square" lIns="0" tIns="0" rIns="0" bIns="0" rtlCol="0"/>
            <a:lstStyle/>
            <a:p>
              <a:endParaRPr dirty="0"/>
            </a:p>
          </p:txBody>
        </p:sp>
      </p:grpSp>
      <p:sp>
        <p:nvSpPr>
          <p:cNvPr id="6" name="object 6"/>
          <p:cNvSpPr txBox="1">
            <a:spLocks noGrp="1"/>
          </p:cNvSpPr>
          <p:nvPr>
            <p:ph type="title"/>
          </p:nvPr>
        </p:nvSpPr>
        <p:spPr>
          <a:prstGeom prst="rect">
            <a:avLst/>
          </a:prstGeom>
        </p:spPr>
        <p:txBody>
          <a:bodyPr vert="horz" wrap="square" lIns="0" tIns="165100" rIns="0" bIns="0" rtlCol="0">
            <a:spAutoFit/>
          </a:bodyPr>
          <a:lstStyle/>
          <a:p>
            <a:pPr marL="12700" marR="5080">
              <a:lnSpc>
                <a:spcPts val="6250"/>
              </a:lnSpc>
              <a:spcBef>
                <a:spcPts val="1300"/>
              </a:spcBef>
            </a:pPr>
            <a:r>
              <a:rPr spc="-365" dirty="0"/>
              <a:t>RENDICIÓN </a:t>
            </a:r>
            <a:r>
              <a:rPr spc="-360" dirty="0"/>
              <a:t> </a:t>
            </a:r>
            <a:r>
              <a:rPr spc="-530" dirty="0"/>
              <a:t>DE</a:t>
            </a:r>
            <a:r>
              <a:rPr spc="-635" dirty="0"/>
              <a:t> </a:t>
            </a:r>
            <a:r>
              <a:rPr spc="-550" dirty="0"/>
              <a:t>CUENTAS</a:t>
            </a:r>
          </a:p>
        </p:txBody>
      </p:sp>
      <p:sp>
        <p:nvSpPr>
          <p:cNvPr id="8" name="object 8"/>
          <p:cNvSpPr txBox="1"/>
          <p:nvPr/>
        </p:nvSpPr>
        <p:spPr>
          <a:xfrm>
            <a:off x="7318882" y="3807155"/>
            <a:ext cx="2451100" cy="555625"/>
          </a:xfrm>
          <a:prstGeom prst="rect">
            <a:avLst/>
          </a:prstGeom>
          <a:solidFill>
            <a:srgbClr val="E42328"/>
          </a:solidFill>
        </p:spPr>
        <p:txBody>
          <a:bodyPr vert="horz" wrap="square" lIns="0" tIns="30480" rIns="0" bIns="0" rtlCol="0">
            <a:spAutoFit/>
          </a:bodyPr>
          <a:lstStyle/>
          <a:p>
            <a:pPr marL="142875">
              <a:lnSpc>
                <a:spcPct val="100000"/>
              </a:lnSpc>
              <a:spcBef>
                <a:spcPts val="240"/>
              </a:spcBef>
            </a:pPr>
            <a:r>
              <a:rPr sz="3100" spc="-200" dirty="0">
                <a:solidFill>
                  <a:srgbClr val="FFFFFF"/>
                </a:solidFill>
                <a:latin typeface="Trebuchet MS"/>
                <a:cs typeface="Trebuchet MS"/>
              </a:rPr>
              <a:t>GESTIÓN</a:t>
            </a:r>
            <a:r>
              <a:rPr sz="3100" spc="-320" dirty="0">
                <a:solidFill>
                  <a:srgbClr val="FFFFFF"/>
                </a:solidFill>
                <a:latin typeface="Trebuchet MS"/>
                <a:cs typeface="Trebuchet MS"/>
              </a:rPr>
              <a:t> </a:t>
            </a:r>
            <a:r>
              <a:rPr sz="3100" spc="-170" dirty="0">
                <a:solidFill>
                  <a:srgbClr val="FFFFFF"/>
                </a:solidFill>
                <a:latin typeface="Trebuchet MS"/>
                <a:cs typeface="Trebuchet MS"/>
              </a:rPr>
              <a:t>2022</a:t>
            </a:r>
            <a:endParaRPr sz="3100" dirty="0">
              <a:latin typeface="Trebuchet MS"/>
              <a:cs typeface="Trebuchet MS"/>
            </a:endParaRPr>
          </a:p>
        </p:txBody>
      </p:sp>
      <p:sp>
        <p:nvSpPr>
          <p:cNvPr id="10" name="object 10"/>
          <p:cNvSpPr txBox="1"/>
          <p:nvPr/>
        </p:nvSpPr>
        <p:spPr>
          <a:xfrm>
            <a:off x="7273533" y="2710459"/>
            <a:ext cx="2868295" cy="643255"/>
          </a:xfrm>
          <a:prstGeom prst="rect">
            <a:avLst/>
          </a:prstGeom>
        </p:spPr>
        <p:txBody>
          <a:bodyPr vert="horz" wrap="square" lIns="0" tIns="12700" rIns="0" bIns="0" rtlCol="0">
            <a:spAutoFit/>
          </a:bodyPr>
          <a:lstStyle/>
          <a:p>
            <a:pPr marL="12700">
              <a:lnSpc>
                <a:spcPct val="100000"/>
              </a:lnSpc>
              <a:spcBef>
                <a:spcPts val="100"/>
              </a:spcBef>
            </a:pPr>
            <a:r>
              <a:rPr sz="4050" b="1" spc="-450" dirty="0">
                <a:solidFill>
                  <a:srgbClr val="3E3F46"/>
                </a:solidFill>
                <a:latin typeface="Trebuchet MS"/>
                <a:cs typeface="Trebuchet MS"/>
              </a:rPr>
              <a:t>JAL</a:t>
            </a:r>
            <a:r>
              <a:rPr sz="4050" b="1" spc="-415" dirty="0">
                <a:solidFill>
                  <a:srgbClr val="3E3F46"/>
                </a:solidFill>
                <a:latin typeface="Trebuchet MS"/>
                <a:cs typeface="Trebuchet MS"/>
              </a:rPr>
              <a:t> </a:t>
            </a:r>
            <a:r>
              <a:rPr sz="4050" b="1" spc="-380" dirty="0">
                <a:solidFill>
                  <a:srgbClr val="3E3F46"/>
                </a:solidFill>
                <a:latin typeface="Trebuchet MS"/>
                <a:cs typeface="Trebuchet MS"/>
              </a:rPr>
              <a:t>ENGATIVÁ</a:t>
            </a:r>
            <a:endParaRPr sz="4050" dirty="0">
              <a:latin typeface="Trebuchet MS"/>
              <a:cs typeface="Trebuchet MS"/>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2390775"/>
            <a:ext cx="1676400" cy="4485399"/>
          </a:xfrm>
          <a:custGeom>
            <a:avLst/>
            <a:gdLst/>
            <a:ahLst/>
            <a:cxnLst/>
            <a:rect l="l" t="t" r="r" b="b"/>
            <a:pathLst>
              <a:path w="903605" h="3601084">
                <a:moveTo>
                  <a:pt x="0" y="0"/>
                </a:moveTo>
                <a:lnTo>
                  <a:pt x="0" y="3601059"/>
                </a:lnTo>
                <a:lnTo>
                  <a:pt x="903020" y="3601059"/>
                </a:lnTo>
                <a:lnTo>
                  <a:pt x="0" y="0"/>
                </a:lnTo>
                <a:close/>
              </a:path>
            </a:pathLst>
          </a:custGeom>
          <a:solidFill>
            <a:srgbClr val="E42328"/>
          </a:solidFill>
        </p:spPr>
        <p:txBody>
          <a:bodyPr wrap="square" lIns="0" tIns="0" rIns="0" bIns="0" rtlCol="0"/>
          <a:lstStyle/>
          <a:p>
            <a:endParaRPr/>
          </a:p>
        </p:txBody>
      </p:sp>
      <p:sp>
        <p:nvSpPr>
          <p:cNvPr id="6" name="Título 5">
            <a:extLst>
              <a:ext uri="{FF2B5EF4-FFF2-40B4-BE49-F238E27FC236}">
                <a16:creationId xmlns:a16="http://schemas.microsoft.com/office/drawing/2014/main" id="{EE648A1D-DCFE-F42A-B4A2-5DEB20C263F5}"/>
              </a:ext>
            </a:extLst>
          </p:cNvPr>
          <p:cNvSpPr>
            <a:spLocks noGrp="1"/>
          </p:cNvSpPr>
          <p:nvPr>
            <p:ph type="title"/>
          </p:nvPr>
        </p:nvSpPr>
        <p:spPr>
          <a:xfrm>
            <a:off x="1088708" y="161038"/>
            <a:ext cx="9383395" cy="461665"/>
          </a:xfrm>
          <a:noFill/>
        </p:spPr>
        <p:txBody>
          <a:bodyPr wrap="square" lIns="91440" tIns="45720" rIns="91440" bIns="45720">
            <a:spAutoFit/>
          </a:bodyPr>
          <a:lstStyle/>
          <a:p>
            <a:pPr algn="r" rtl="0"/>
            <a:r>
              <a:rPr lang="es-CO"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Sesiones convocadas</a:t>
            </a:r>
          </a:p>
        </p:txBody>
      </p:sp>
      <p:pic>
        <p:nvPicPr>
          <p:cNvPr id="5" name="Gráfico 4" descr="Junta de directores contorno">
            <a:extLst>
              <a:ext uri="{FF2B5EF4-FFF2-40B4-BE49-F238E27FC236}">
                <a16:creationId xmlns:a16="http://schemas.microsoft.com/office/drawing/2014/main" id="{37B7E9A4-1E5F-4612-E1DA-E88FF7335D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903" y="5509577"/>
            <a:ext cx="1186497" cy="1186497"/>
          </a:xfrm>
          <a:prstGeom prst="rect">
            <a:avLst/>
          </a:prstGeom>
        </p:spPr>
      </p:pic>
      <p:graphicFrame>
        <p:nvGraphicFramePr>
          <p:cNvPr id="8" name="Tabla 7">
            <a:extLst>
              <a:ext uri="{FF2B5EF4-FFF2-40B4-BE49-F238E27FC236}">
                <a16:creationId xmlns:a16="http://schemas.microsoft.com/office/drawing/2014/main" id="{D9CB15C2-5552-EE49-BEB9-9C8C9E3F01D6}"/>
              </a:ext>
            </a:extLst>
          </p:cNvPr>
          <p:cNvGraphicFramePr>
            <a:graphicFrameLocks noGrp="1"/>
          </p:cNvGraphicFramePr>
          <p:nvPr>
            <p:extLst>
              <p:ext uri="{D42A27DB-BD31-4B8C-83A1-F6EECF244321}">
                <p14:modId xmlns:p14="http://schemas.microsoft.com/office/powerpoint/2010/main" val="3990700411"/>
              </p:ext>
            </p:extLst>
          </p:nvPr>
        </p:nvGraphicFramePr>
        <p:xfrm>
          <a:off x="1785303" y="664203"/>
          <a:ext cx="8686800" cy="6036444"/>
        </p:xfrm>
        <a:graphic>
          <a:graphicData uri="http://schemas.openxmlformats.org/drawingml/2006/table">
            <a:tbl>
              <a:tblPr firstRow="1" firstCol="1" bandRow="1">
                <a:tableStyleId>{5C22544A-7EE6-4342-B048-85BDC9FD1C3A}</a:tableStyleId>
              </a:tblPr>
              <a:tblGrid>
                <a:gridCol w="5943600">
                  <a:extLst>
                    <a:ext uri="{9D8B030D-6E8A-4147-A177-3AD203B41FA5}">
                      <a16:colId xmlns:a16="http://schemas.microsoft.com/office/drawing/2014/main" val="2616247273"/>
                    </a:ext>
                  </a:extLst>
                </a:gridCol>
                <a:gridCol w="990600">
                  <a:extLst>
                    <a:ext uri="{9D8B030D-6E8A-4147-A177-3AD203B41FA5}">
                      <a16:colId xmlns:a16="http://schemas.microsoft.com/office/drawing/2014/main" val="1497957291"/>
                    </a:ext>
                  </a:extLst>
                </a:gridCol>
                <a:gridCol w="838200">
                  <a:extLst>
                    <a:ext uri="{9D8B030D-6E8A-4147-A177-3AD203B41FA5}">
                      <a16:colId xmlns:a16="http://schemas.microsoft.com/office/drawing/2014/main" val="2533649503"/>
                    </a:ext>
                  </a:extLst>
                </a:gridCol>
                <a:gridCol w="914400">
                  <a:extLst>
                    <a:ext uri="{9D8B030D-6E8A-4147-A177-3AD203B41FA5}">
                      <a16:colId xmlns:a16="http://schemas.microsoft.com/office/drawing/2014/main" val="1441255368"/>
                    </a:ext>
                  </a:extLst>
                </a:gridCol>
              </a:tblGrid>
              <a:tr h="231311">
                <a:tc>
                  <a:txBody>
                    <a:bodyPr/>
                    <a:lstStyle/>
                    <a:p>
                      <a:pPr algn="ctr">
                        <a:lnSpc>
                          <a:spcPct val="115000"/>
                        </a:lnSpc>
                      </a:pPr>
                      <a:r>
                        <a:rPr lang="es-CO" sz="1700" dirty="0">
                          <a:solidFill>
                            <a:schemeClr val="tx1"/>
                          </a:solidFill>
                          <a:effectLst/>
                          <a:latin typeface="Trebuchet MS" panose="020B0603020202020204" pitchFamily="34" charset="0"/>
                        </a:rPr>
                        <a:t>Comisión / Plenaria</a:t>
                      </a:r>
                      <a:endParaRPr lang="es-CO" sz="1700" dirty="0">
                        <a:solidFill>
                          <a:schemeClr val="tx1"/>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a:txBody>
                    <a:bodyPr/>
                    <a:lstStyle/>
                    <a:p>
                      <a:pPr algn="ctr">
                        <a:lnSpc>
                          <a:spcPct val="115000"/>
                        </a:lnSpc>
                      </a:pPr>
                      <a:r>
                        <a:rPr lang="es-CO" sz="1700" dirty="0">
                          <a:solidFill>
                            <a:schemeClr val="tx1"/>
                          </a:solidFill>
                          <a:effectLst/>
                          <a:latin typeface="Trebuchet MS" panose="020B0603020202020204" pitchFamily="34" charset="0"/>
                        </a:rPr>
                        <a:t>I </a:t>
                      </a:r>
                      <a:r>
                        <a:rPr lang="es-CO" sz="1700" dirty="0" err="1">
                          <a:solidFill>
                            <a:schemeClr val="tx1"/>
                          </a:solidFill>
                          <a:effectLst/>
                          <a:latin typeface="Trebuchet MS" panose="020B0603020202020204" pitchFamily="34" charset="0"/>
                        </a:rPr>
                        <a:t>Sem</a:t>
                      </a:r>
                      <a:r>
                        <a:rPr lang="es-CO" sz="1700" dirty="0">
                          <a:solidFill>
                            <a:schemeClr val="tx1"/>
                          </a:solidFill>
                          <a:effectLst/>
                          <a:latin typeface="Trebuchet MS" panose="020B0603020202020204" pitchFamily="34" charset="0"/>
                        </a:rPr>
                        <a:t>.</a:t>
                      </a:r>
                      <a:endParaRPr lang="es-CO" sz="1700" dirty="0">
                        <a:solidFill>
                          <a:schemeClr val="tx1"/>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a:txBody>
                    <a:bodyPr/>
                    <a:lstStyle/>
                    <a:p>
                      <a:pPr algn="ctr">
                        <a:lnSpc>
                          <a:spcPct val="115000"/>
                        </a:lnSpc>
                      </a:pPr>
                      <a:r>
                        <a:rPr lang="es-CO" sz="1700" dirty="0">
                          <a:solidFill>
                            <a:schemeClr val="tx1"/>
                          </a:solidFill>
                          <a:effectLst/>
                          <a:latin typeface="Trebuchet MS" panose="020B0603020202020204" pitchFamily="34" charset="0"/>
                        </a:rPr>
                        <a:t>II </a:t>
                      </a:r>
                      <a:r>
                        <a:rPr lang="es-CO" sz="1700" dirty="0" err="1">
                          <a:solidFill>
                            <a:schemeClr val="tx1"/>
                          </a:solidFill>
                          <a:effectLst/>
                          <a:latin typeface="Trebuchet MS" panose="020B0603020202020204" pitchFamily="34" charset="0"/>
                        </a:rPr>
                        <a:t>Sem</a:t>
                      </a:r>
                      <a:r>
                        <a:rPr lang="es-CO" sz="1700" dirty="0">
                          <a:solidFill>
                            <a:schemeClr val="tx1"/>
                          </a:solidFill>
                          <a:effectLst/>
                          <a:latin typeface="Trebuchet MS" panose="020B0603020202020204" pitchFamily="34" charset="0"/>
                        </a:rPr>
                        <a:t>.</a:t>
                      </a:r>
                      <a:endParaRPr lang="es-CO" sz="1700" dirty="0">
                        <a:solidFill>
                          <a:schemeClr val="tx1"/>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a:txBody>
                    <a:bodyPr/>
                    <a:lstStyle/>
                    <a:p>
                      <a:pPr algn="ctr">
                        <a:lnSpc>
                          <a:spcPct val="115000"/>
                        </a:lnSpc>
                      </a:pPr>
                      <a:r>
                        <a:rPr lang="es-CO" sz="1700" dirty="0">
                          <a:solidFill>
                            <a:schemeClr val="tx1"/>
                          </a:solidFill>
                          <a:effectLst/>
                          <a:latin typeface="Trebuchet MS" panose="020B0603020202020204" pitchFamily="34" charset="0"/>
                        </a:rPr>
                        <a:t>Total</a:t>
                      </a:r>
                      <a:endParaRPr lang="es-CO" sz="1700" dirty="0">
                        <a:solidFill>
                          <a:schemeClr val="tx1"/>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extLst>
                  <a:ext uri="{0D108BD9-81ED-4DB2-BD59-A6C34878D82A}">
                    <a16:rowId xmlns:a16="http://schemas.microsoft.com/office/drawing/2014/main" val="3031819864"/>
                  </a:ext>
                </a:extLst>
              </a:tr>
              <a:tr h="231311">
                <a:tc>
                  <a:txBody>
                    <a:bodyPr/>
                    <a:lstStyle/>
                    <a:p>
                      <a:pPr>
                        <a:lnSpc>
                          <a:spcPct val="115000"/>
                        </a:lnSpc>
                      </a:pPr>
                      <a:r>
                        <a:rPr lang="es-CO" sz="1700" b="0" dirty="0">
                          <a:solidFill>
                            <a:sysClr val="windowText" lastClr="000000"/>
                          </a:solidFill>
                          <a:effectLst/>
                          <a:latin typeface="Trebuchet MS" panose="020B0603020202020204" pitchFamily="34" charset="0"/>
                        </a:rPr>
                        <a:t>Comisión Primera: Presupuesto Local y Hacienda Pública</a:t>
                      </a:r>
                      <a:endParaRPr lang="es-CO" sz="1700" b="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s-CO" sz="1800" b="0" dirty="0">
                          <a:solidFill>
                            <a:sysClr val="windowText" lastClr="000000"/>
                          </a:solidFill>
                          <a:effectLst/>
                          <a:latin typeface="Trebuchet MS" panose="020B0603020202020204" pitchFamily="34" charset="0"/>
                          <a:ea typeface="+mn-ea"/>
                          <a:cs typeface="+mn-cs"/>
                        </a:rPr>
                        <a:t>16</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s-CO" sz="1800" dirty="0">
                          <a:solidFill>
                            <a:srgbClr val="000000"/>
                          </a:solidFill>
                          <a:effectLst/>
                          <a:latin typeface="Trebuchet MS" panose="020B0603020202020204" pitchFamily="34" charset="0"/>
                          <a:ea typeface="Times New Roman" panose="02020603050405020304" pitchFamily="18" charset="0"/>
                        </a:rPr>
                        <a:t>17</a:t>
                      </a:r>
                      <a:endParaRPr lang="es-CO" sz="1800" dirty="0">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s-CO" sz="1800">
                          <a:solidFill>
                            <a:srgbClr val="000000"/>
                          </a:solidFill>
                          <a:effectLst/>
                          <a:latin typeface="Trebuchet MS" panose="020B0603020202020204" pitchFamily="34" charset="0"/>
                          <a:ea typeface="Times New Roman" panose="02020603050405020304" pitchFamily="18" charset="0"/>
                        </a:rPr>
                        <a:t>33</a:t>
                      </a:r>
                      <a:endParaRPr lang="es-CO" sz="1800">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4372638"/>
                  </a:ext>
                </a:extLst>
              </a:tr>
              <a:tr h="231311">
                <a:tc>
                  <a:txBody>
                    <a:bodyPr/>
                    <a:lstStyle/>
                    <a:p>
                      <a:pPr>
                        <a:lnSpc>
                          <a:spcPct val="115000"/>
                        </a:lnSpc>
                      </a:pPr>
                      <a:r>
                        <a:rPr lang="es-CO" sz="1700" b="0" dirty="0">
                          <a:solidFill>
                            <a:sysClr val="windowText" lastClr="000000"/>
                          </a:solidFill>
                          <a:effectLst/>
                          <a:latin typeface="Trebuchet MS" panose="020B0603020202020204" pitchFamily="34" charset="0"/>
                        </a:rPr>
                        <a:t>Comisión Segunda: Plan de Desarrollo Local y Ordenamiento Territorial</a:t>
                      </a:r>
                      <a:endParaRPr lang="es-CO" sz="1700" b="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9F"/>
                    </a:solidFill>
                  </a:tcPr>
                </a:tc>
                <a:tc>
                  <a:txBody>
                    <a:bodyPr/>
                    <a:lstStyle/>
                    <a:p>
                      <a:pPr algn="ctr">
                        <a:lnSpc>
                          <a:spcPct val="115000"/>
                        </a:lnSpc>
                      </a:pPr>
                      <a:r>
                        <a:rPr lang="es-CO" sz="1800">
                          <a:solidFill>
                            <a:srgbClr val="000000"/>
                          </a:solidFill>
                          <a:effectLst/>
                          <a:latin typeface="Trebuchet MS" panose="020B0603020202020204" pitchFamily="34" charset="0"/>
                          <a:ea typeface="Times New Roman" panose="02020603050405020304" pitchFamily="18" charset="0"/>
                        </a:rPr>
                        <a:t>10</a:t>
                      </a:r>
                      <a:endParaRPr lang="es-CO" sz="1800">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9F"/>
                    </a:solidFill>
                  </a:tcPr>
                </a:tc>
                <a:tc>
                  <a:txBody>
                    <a:bodyPr/>
                    <a:lstStyle/>
                    <a:p>
                      <a:pPr algn="ctr">
                        <a:lnSpc>
                          <a:spcPct val="115000"/>
                        </a:lnSpc>
                      </a:pPr>
                      <a:r>
                        <a:rPr lang="es-CO" sz="1800">
                          <a:solidFill>
                            <a:srgbClr val="000000"/>
                          </a:solidFill>
                          <a:effectLst/>
                          <a:latin typeface="Trebuchet MS" panose="020B0603020202020204" pitchFamily="34" charset="0"/>
                          <a:ea typeface="Times New Roman" panose="02020603050405020304" pitchFamily="18" charset="0"/>
                        </a:rPr>
                        <a:t>10</a:t>
                      </a:r>
                      <a:endParaRPr lang="es-CO" sz="1800">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9F"/>
                    </a:solidFill>
                  </a:tcPr>
                </a:tc>
                <a:tc>
                  <a:txBody>
                    <a:bodyPr/>
                    <a:lstStyle/>
                    <a:p>
                      <a:pPr algn="ctr">
                        <a:lnSpc>
                          <a:spcPct val="115000"/>
                        </a:lnSpc>
                      </a:pPr>
                      <a:r>
                        <a:rPr lang="es-CO" sz="1800" dirty="0">
                          <a:solidFill>
                            <a:srgbClr val="000000"/>
                          </a:solidFill>
                          <a:effectLst/>
                          <a:latin typeface="Trebuchet MS" panose="020B0603020202020204" pitchFamily="34" charset="0"/>
                          <a:ea typeface="Times New Roman" panose="02020603050405020304" pitchFamily="18" charset="0"/>
                        </a:rPr>
                        <a:t>20</a:t>
                      </a:r>
                      <a:endParaRPr lang="es-CO" sz="1800" dirty="0">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9F"/>
                    </a:solidFill>
                  </a:tcPr>
                </a:tc>
                <a:extLst>
                  <a:ext uri="{0D108BD9-81ED-4DB2-BD59-A6C34878D82A}">
                    <a16:rowId xmlns:a16="http://schemas.microsoft.com/office/drawing/2014/main" val="1704507074"/>
                  </a:ext>
                </a:extLst>
              </a:tr>
              <a:tr h="231311">
                <a:tc>
                  <a:txBody>
                    <a:bodyPr/>
                    <a:lstStyle/>
                    <a:p>
                      <a:pPr>
                        <a:lnSpc>
                          <a:spcPct val="115000"/>
                        </a:lnSpc>
                      </a:pPr>
                      <a:r>
                        <a:rPr lang="es-CO" sz="1700" b="0" dirty="0">
                          <a:solidFill>
                            <a:sysClr val="windowText" lastClr="000000"/>
                          </a:solidFill>
                          <a:effectLst/>
                          <a:latin typeface="Trebuchet MS" panose="020B0603020202020204" pitchFamily="34" charset="0"/>
                        </a:rPr>
                        <a:t>Comisión Tercera: Gobierno</a:t>
                      </a:r>
                      <a:endParaRPr lang="es-CO" sz="1700" b="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s-CO" sz="1800">
                          <a:solidFill>
                            <a:srgbClr val="000000"/>
                          </a:solidFill>
                          <a:effectLst/>
                          <a:latin typeface="Trebuchet MS" panose="020B0603020202020204" pitchFamily="34" charset="0"/>
                          <a:ea typeface="Times New Roman" panose="02020603050405020304" pitchFamily="18" charset="0"/>
                        </a:rPr>
                        <a:t>19</a:t>
                      </a:r>
                      <a:endParaRPr lang="es-CO" sz="1800">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s-CO" sz="1800">
                          <a:solidFill>
                            <a:srgbClr val="000000"/>
                          </a:solidFill>
                          <a:effectLst/>
                          <a:latin typeface="Trebuchet MS" panose="020B0603020202020204" pitchFamily="34" charset="0"/>
                          <a:ea typeface="Times New Roman" panose="02020603050405020304" pitchFamily="18" charset="0"/>
                        </a:rPr>
                        <a:t>26</a:t>
                      </a:r>
                      <a:endParaRPr lang="es-CO" sz="1800">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s-CO" sz="1800" dirty="0">
                          <a:solidFill>
                            <a:srgbClr val="000000"/>
                          </a:solidFill>
                          <a:effectLst/>
                          <a:latin typeface="Trebuchet MS" panose="020B0603020202020204" pitchFamily="34" charset="0"/>
                          <a:ea typeface="Times New Roman" panose="02020603050405020304" pitchFamily="18" charset="0"/>
                        </a:rPr>
                        <a:t>45</a:t>
                      </a:r>
                      <a:endParaRPr lang="es-CO" sz="1800" dirty="0">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0062772"/>
                  </a:ext>
                </a:extLst>
              </a:tr>
              <a:tr h="231311">
                <a:tc>
                  <a:txBody>
                    <a:bodyPr/>
                    <a:lstStyle/>
                    <a:p>
                      <a:pPr>
                        <a:lnSpc>
                          <a:spcPct val="115000"/>
                        </a:lnSpc>
                      </a:pPr>
                      <a:r>
                        <a:rPr lang="es-CO" sz="1700" b="0" dirty="0">
                          <a:solidFill>
                            <a:sysClr val="windowText" lastClr="000000"/>
                          </a:solidFill>
                          <a:effectLst/>
                          <a:latin typeface="Trebuchet MS" panose="020B0603020202020204" pitchFamily="34" charset="0"/>
                        </a:rPr>
                        <a:t>Comisión Cuarta: Bienestar Social, Salud y Ambiente</a:t>
                      </a:r>
                      <a:endParaRPr lang="es-CO" sz="1700" b="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9F"/>
                    </a:solidFill>
                  </a:tcPr>
                </a:tc>
                <a:tc>
                  <a:txBody>
                    <a:bodyPr/>
                    <a:lstStyle/>
                    <a:p>
                      <a:pPr algn="ctr">
                        <a:lnSpc>
                          <a:spcPct val="115000"/>
                        </a:lnSpc>
                      </a:pPr>
                      <a:r>
                        <a:rPr lang="es-CO" sz="1800">
                          <a:solidFill>
                            <a:srgbClr val="000000"/>
                          </a:solidFill>
                          <a:effectLst/>
                          <a:latin typeface="Trebuchet MS" panose="020B0603020202020204" pitchFamily="34" charset="0"/>
                          <a:ea typeface="Times New Roman" panose="02020603050405020304" pitchFamily="18" charset="0"/>
                        </a:rPr>
                        <a:t>18</a:t>
                      </a:r>
                      <a:endParaRPr lang="es-CO" sz="1800">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9F"/>
                    </a:solidFill>
                  </a:tcPr>
                </a:tc>
                <a:tc>
                  <a:txBody>
                    <a:bodyPr/>
                    <a:lstStyle/>
                    <a:p>
                      <a:pPr algn="ctr">
                        <a:lnSpc>
                          <a:spcPct val="115000"/>
                        </a:lnSpc>
                      </a:pPr>
                      <a:r>
                        <a:rPr lang="es-CO" sz="1800">
                          <a:solidFill>
                            <a:srgbClr val="000000"/>
                          </a:solidFill>
                          <a:effectLst/>
                          <a:latin typeface="Trebuchet MS" panose="020B0603020202020204" pitchFamily="34" charset="0"/>
                          <a:ea typeface="Times New Roman" panose="02020603050405020304" pitchFamily="18" charset="0"/>
                        </a:rPr>
                        <a:t>18</a:t>
                      </a:r>
                      <a:endParaRPr lang="es-CO" sz="1800">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9F"/>
                    </a:solidFill>
                  </a:tcPr>
                </a:tc>
                <a:tc>
                  <a:txBody>
                    <a:bodyPr/>
                    <a:lstStyle/>
                    <a:p>
                      <a:pPr algn="ctr">
                        <a:lnSpc>
                          <a:spcPct val="115000"/>
                        </a:lnSpc>
                      </a:pPr>
                      <a:r>
                        <a:rPr lang="es-CO" sz="1800">
                          <a:solidFill>
                            <a:srgbClr val="000000"/>
                          </a:solidFill>
                          <a:effectLst/>
                          <a:latin typeface="Trebuchet MS" panose="020B0603020202020204" pitchFamily="34" charset="0"/>
                          <a:ea typeface="Times New Roman" panose="02020603050405020304" pitchFamily="18" charset="0"/>
                        </a:rPr>
                        <a:t>36</a:t>
                      </a:r>
                      <a:endParaRPr lang="es-CO" sz="1800">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9F"/>
                    </a:solidFill>
                  </a:tcPr>
                </a:tc>
                <a:extLst>
                  <a:ext uri="{0D108BD9-81ED-4DB2-BD59-A6C34878D82A}">
                    <a16:rowId xmlns:a16="http://schemas.microsoft.com/office/drawing/2014/main" val="3739437254"/>
                  </a:ext>
                </a:extLst>
              </a:tr>
              <a:tr h="231311">
                <a:tc>
                  <a:txBody>
                    <a:bodyPr/>
                    <a:lstStyle/>
                    <a:p>
                      <a:pPr>
                        <a:lnSpc>
                          <a:spcPct val="115000"/>
                        </a:lnSpc>
                      </a:pPr>
                      <a:r>
                        <a:rPr lang="es-CO" sz="1700" b="0" dirty="0">
                          <a:solidFill>
                            <a:sysClr val="windowText" lastClr="000000"/>
                          </a:solidFill>
                          <a:effectLst/>
                          <a:latin typeface="Trebuchet MS" panose="020B0603020202020204" pitchFamily="34" charset="0"/>
                        </a:rPr>
                        <a:t>Comisión Quinta: Educación, Cultura, Recreación y Deporte</a:t>
                      </a:r>
                      <a:endParaRPr lang="es-CO" sz="1700" b="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s-CO" sz="1800">
                          <a:solidFill>
                            <a:srgbClr val="000000"/>
                          </a:solidFill>
                          <a:effectLst/>
                          <a:latin typeface="Trebuchet MS" panose="020B0603020202020204" pitchFamily="34" charset="0"/>
                          <a:ea typeface="Times New Roman" panose="02020603050405020304" pitchFamily="18" charset="0"/>
                        </a:rPr>
                        <a:t>19</a:t>
                      </a:r>
                      <a:endParaRPr lang="es-CO" sz="1800">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s-CO" sz="1800">
                          <a:solidFill>
                            <a:srgbClr val="000000"/>
                          </a:solidFill>
                          <a:effectLst/>
                          <a:latin typeface="Trebuchet MS" panose="020B0603020202020204" pitchFamily="34" charset="0"/>
                          <a:ea typeface="Times New Roman" panose="02020603050405020304" pitchFamily="18" charset="0"/>
                        </a:rPr>
                        <a:t>20</a:t>
                      </a:r>
                      <a:endParaRPr lang="es-CO" sz="1800">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s-CO" sz="1800" dirty="0">
                          <a:solidFill>
                            <a:srgbClr val="000000"/>
                          </a:solidFill>
                          <a:effectLst/>
                          <a:latin typeface="Trebuchet MS" panose="020B0603020202020204" pitchFamily="34" charset="0"/>
                          <a:ea typeface="Times New Roman" panose="02020603050405020304" pitchFamily="18" charset="0"/>
                        </a:rPr>
                        <a:t>39</a:t>
                      </a:r>
                      <a:endParaRPr lang="es-CO" sz="1800" dirty="0">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9505664"/>
                  </a:ext>
                </a:extLst>
              </a:tr>
              <a:tr h="483722">
                <a:tc>
                  <a:txBody>
                    <a:bodyPr/>
                    <a:lstStyle/>
                    <a:p>
                      <a:pPr>
                        <a:lnSpc>
                          <a:spcPct val="115000"/>
                        </a:lnSpc>
                      </a:pPr>
                      <a:r>
                        <a:rPr lang="es-CO" sz="1700" b="0" dirty="0">
                          <a:solidFill>
                            <a:sysClr val="windowText" lastClr="000000"/>
                          </a:solidFill>
                          <a:effectLst/>
                          <a:latin typeface="Trebuchet MS" panose="020B0603020202020204" pitchFamily="34" charset="0"/>
                        </a:rPr>
                        <a:t>Sesión Conjunta: Comisión Primera de Presupuesto Local y Hacienda Pública, y Comisión Segunda de Plan de Desarrollo Local y Ordenamiento Territorial</a:t>
                      </a:r>
                      <a:endParaRPr lang="es-CO" sz="1700" b="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9F"/>
                    </a:solidFill>
                  </a:tcPr>
                </a:tc>
                <a:tc>
                  <a:txBody>
                    <a:bodyPr/>
                    <a:lstStyle/>
                    <a:p>
                      <a:pPr algn="ctr">
                        <a:lnSpc>
                          <a:spcPct val="115000"/>
                        </a:lnSpc>
                      </a:pPr>
                      <a:r>
                        <a:rPr lang="es-CO" sz="1800">
                          <a:solidFill>
                            <a:srgbClr val="000000"/>
                          </a:solidFill>
                          <a:effectLst/>
                          <a:latin typeface="Trebuchet MS" panose="020B0603020202020204" pitchFamily="34" charset="0"/>
                          <a:ea typeface="Times New Roman" panose="02020603050405020304" pitchFamily="18" charset="0"/>
                        </a:rPr>
                        <a:t>1</a:t>
                      </a:r>
                      <a:endParaRPr lang="es-CO" sz="1800">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9F"/>
                    </a:solidFill>
                  </a:tcPr>
                </a:tc>
                <a:tc>
                  <a:txBody>
                    <a:bodyPr/>
                    <a:lstStyle/>
                    <a:p>
                      <a:pPr algn="ctr">
                        <a:lnSpc>
                          <a:spcPct val="115000"/>
                        </a:lnSpc>
                      </a:pPr>
                      <a:r>
                        <a:rPr lang="es-CO" sz="1800">
                          <a:solidFill>
                            <a:srgbClr val="000000"/>
                          </a:solidFill>
                          <a:effectLst/>
                          <a:latin typeface="Trebuchet MS" panose="020B0603020202020204" pitchFamily="34" charset="0"/>
                          <a:ea typeface="Times New Roman" panose="02020603050405020304" pitchFamily="18" charset="0"/>
                        </a:rPr>
                        <a:t>0</a:t>
                      </a:r>
                      <a:endParaRPr lang="es-CO" sz="1800">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9F"/>
                    </a:solidFill>
                  </a:tcPr>
                </a:tc>
                <a:tc>
                  <a:txBody>
                    <a:bodyPr/>
                    <a:lstStyle/>
                    <a:p>
                      <a:pPr algn="ctr">
                        <a:lnSpc>
                          <a:spcPct val="115000"/>
                        </a:lnSpc>
                      </a:pPr>
                      <a:r>
                        <a:rPr lang="es-CO" sz="1800" dirty="0">
                          <a:solidFill>
                            <a:srgbClr val="000000"/>
                          </a:solidFill>
                          <a:effectLst/>
                          <a:latin typeface="Trebuchet MS" panose="020B0603020202020204" pitchFamily="34" charset="0"/>
                          <a:ea typeface="Times New Roman" panose="02020603050405020304" pitchFamily="18" charset="0"/>
                        </a:rPr>
                        <a:t>1</a:t>
                      </a:r>
                      <a:endParaRPr lang="es-CO" sz="1800" dirty="0">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9F"/>
                    </a:solidFill>
                  </a:tcPr>
                </a:tc>
                <a:extLst>
                  <a:ext uri="{0D108BD9-81ED-4DB2-BD59-A6C34878D82A}">
                    <a16:rowId xmlns:a16="http://schemas.microsoft.com/office/drawing/2014/main" val="3145271394"/>
                  </a:ext>
                </a:extLst>
              </a:tr>
              <a:tr h="483722">
                <a:tc>
                  <a:txBody>
                    <a:bodyPr/>
                    <a:lstStyle/>
                    <a:p>
                      <a:pPr>
                        <a:lnSpc>
                          <a:spcPct val="115000"/>
                        </a:lnSpc>
                      </a:pPr>
                      <a:r>
                        <a:rPr lang="es-CO" sz="1700" b="0" dirty="0">
                          <a:solidFill>
                            <a:sysClr val="windowText" lastClr="000000"/>
                          </a:solidFill>
                          <a:effectLst/>
                          <a:latin typeface="Trebuchet MS" panose="020B0603020202020204" pitchFamily="34" charset="0"/>
                        </a:rPr>
                        <a:t>Sesión Conjunta: Comisión Tercera de Gobierno y Comisión Cuarta de Bienestar Social, Salud y Ambiente</a:t>
                      </a:r>
                      <a:endParaRPr lang="es-CO" sz="1700" b="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s-CO" sz="1800">
                          <a:solidFill>
                            <a:srgbClr val="000000"/>
                          </a:solidFill>
                          <a:effectLst/>
                          <a:latin typeface="Trebuchet MS" panose="020B0603020202020204" pitchFamily="34" charset="0"/>
                          <a:ea typeface="Times New Roman" panose="02020603050405020304" pitchFamily="18" charset="0"/>
                        </a:rPr>
                        <a:t>2</a:t>
                      </a:r>
                      <a:endParaRPr lang="es-CO" sz="1800">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s-CO" sz="1800">
                          <a:solidFill>
                            <a:srgbClr val="000000"/>
                          </a:solidFill>
                          <a:effectLst/>
                          <a:latin typeface="Trebuchet MS" panose="020B0603020202020204" pitchFamily="34" charset="0"/>
                          <a:ea typeface="Times New Roman" panose="02020603050405020304" pitchFamily="18" charset="0"/>
                        </a:rPr>
                        <a:t>0</a:t>
                      </a:r>
                      <a:endParaRPr lang="es-CO" sz="1800">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s-CO" sz="1800">
                          <a:solidFill>
                            <a:srgbClr val="000000"/>
                          </a:solidFill>
                          <a:effectLst/>
                          <a:latin typeface="Trebuchet MS" panose="020B0603020202020204" pitchFamily="34" charset="0"/>
                          <a:ea typeface="Times New Roman" panose="02020603050405020304" pitchFamily="18" charset="0"/>
                        </a:rPr>
                        <a:t>2</a:t>
                      </a:r>
                      <a:endParaRPr lang="es-CO" sz="1800">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2825006"/>
                  </a:ext>
                </a:extLst>
              </a:tr>
              <a:tr h="483722">
                <a:tc>
                  <a:txBody>
                    <a:bodyPr/>
                    <a:lstStyle/>
                    <a:p>
                      <a:pPr>
                        <a:lnSpc>
                          <a:spcPct val="115000"/>
                        </a:lnSpc>
                      </a:pPr>
                      <a:r>
                        <a:rPr lang="es-CO" sz="1700" b="0" dirty="0">
                          <a:solidFill>
                            <a:sysClr val="windowText" lastClr="000000"/>
                          </a:solidFill>
                          <a:effectLst/>
                          <a:latin typeface="Trebuchet MS" panose="020B0603020202020204" pitchFamily="34" charset="0"/>
                        </a:rPr>
                        <a:t>Sesión Conjunta: Comisión Primera Presupuesto Local y Hacienda Pública y Comisión Tercera de Gobierno</a:t>
                      </a:r>
                      <a:endParaRPr lang="es-CO" sz="1700" b="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9F"/>
                    </a:solidFill>
                  </a:tcPr>
                </a:tc>
                <a:tc>
                  <a:txBody>
                    <a:bodyPr/>
                    <a:lstStyle/>
                    <a:p>
                      <a:pPr algn="ctr">
                        <a:lnSpc>
                          <a:spcPct val="115000"/>
                        </a:lnSpc>
                      </a:pPr>
                      <a:r>
                        <a:rPr lang="es-CO" sz="1800">
                          <a:solidFill>
                            <a:srgbClr val="000000"/>
                          </a:solidFill>
                          <a:effectLst/>
                          <a:latin typeface="Trebuchet MS" panose="020B0603020202020204" pitchFamily="34" charset="0"/>
                          <a:ea typeface="Times New Roman" panose="02020603050405020304" pitchFamily="18" charset="0"/>
                        </a:rPr>
                        <a:t>0</a:t>
                      </a:r>
                      <a:endParaRPr lang="es-CO" sz="1800">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9F"/>
                    </a:solidFill>
                  </a:tcPr>
                </a:tc>
                <a:tc>
                  <a:txBody>
                    <a:bodyPr/>
                    <a:lstStyle/>
                    <a:p>
                      <a:pPr algn="ctr">
                        <a:lnSpc>
                          <a:spcPct val="115000"/>
                        </a:lnSpc>
                      </a:pPr>
                      <a:r>
                        <a:rPr lang="es-CO" sz="1800">
                          <a:solidFill>
                            <a:srgbClr val="000000"/>
                          </a:solidFill>
                          <a:effectLst/>
                          <a:latin typeface="Trebuchet MS" panose="020B0603020202020204" pitchFamily="34" charset="0"/>
                          <a:ea typeface="Times New Roman" panose="02020603050405020304" pitchFamily="18" charset="0"/>
                        </a:rPr>
                        <a:t>1</a:t>
                      </a:r>
                      <a:endParaRPr lang="es-CO" sz="1800">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9F"/>
                    </a:solidFill>
                  </a:tcPr>
                </a:tc>
                <a:tc>
                  <a:txBody>
                    <a:bodyPr/>
                    <a:lstStyle/>
                    <a:p>
                      <a:pPr algn="ctr">
                        <a:lnSpc>
                          <a:spcPct val="115000"/>
                        </a:lnSpc>
                      </a:pPr>
                      <a:r>
                        <a:rPr lang="es-CO" sz="1800" dirty="0">
                          <a:solidFill>
                            <a:srgbClr val="000000"/>
                          </a:solidFill>
                          <a:effectLst/>
                          <a:latin typeface="Trebuchet MS" panose="020B0603020202020204" pitchFamily="34" charset="0"/>
                          <a:ea typeface="Times New Roman" panose="02020603050405020304" pitchFamily="18" charset="0"/>
                        </a:rPr>
                        <a:t>1</a:t>
                      </a:r>
                      <a:endParaRPr lang="es-CO" sz="1800" dirty="0">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9F"/>
                    </a:solidFill>
                  </a:tcPr>
                </a:tc>
                <a:extLst>
                  <a:ext uri="{0D108BD9-81ED-4DB2-BD59-A6C34878D82A}">
                    <a16:rowId xmlns:a16="http://schemas.microsoft.com/office/drawing/2014/main" val="723295754"/>
                  </a:ext>
                </a:extLst>
              </a:tr>
              <a:tr h="483722">
                <a:tc>
                  <a:txBody>
                    <a:bodyPr/>
                    <a:lstStyle/>
                    <a:p>
                      <a:pPr>
                        <a:lnSpc>
                          <a:spcPct val="115000"/>
                        </a:lnSpc>
                      </a:pPr>
                      <a:r>
                        <a:rPr lang="es-CO" sz="1700" b="0" dirty="0">
                          <a:solidFill>
                            <a:sysClr val="windowText" lastClr="000000"/>
                          </a:solidFill>
                          <a:effectLst/>
                          <a:latin typeface="Trebuchet MS" panose="020B0603020202020204" pitchFamily="34" charset="0"/>
                        </a:rPr>
                        <a:t>Sesión Conjunta: Comisión Cuarta de Bienestar Social, Salud y Ambiente y Comisión Quinta de Educación, Cultura, Recreación y Deporte</a:t>
                      </a:r>
                      <a:endParaRPr lang="es-CO" sz="1700" b="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s-CO" sz="1800">
                          <a:solidFill>
                            <a:srgbClr val="000000"/>
                          </a:solidFill>
                          <a:effectLst/>
                          <a:latin typeface="Trebuchet MS" panose="020B0603020202020204" pitchFamily="34" charset="0"/>
                          <a:ea typeface="Times New Roman" panose="02020603050405020304" pitchFamily="18" charset="0"/>
                        </a:rPr>
                        <a:t>0</a:t>
                      </a:r>
                      <a:endParaRPr lang="es-CO" sz="1800">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s-CO" sz="1800" dirty="0">
                          <a:solidFill>
                            <a:srgbClr val="000000"/>
                          </a:solidFill>
                          <a:effectLst/>
                          <a:latin typeface="Trebuchet MS" panose="020B0603020202020204" pitchFamily="34" charset="0"/>
                          <a:ea typeface="Times New Roman" panose="02020603050405020304" pitchFamily="18" charset="0"/>
                        </a:rPr>
                        <a:t>2</a:t>
                      </a:r>
                      <a:endParaRPr lang="es-CO" sz="1800" dirty="0">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s-CO" sz="1800" dirty="0">
                          <a:solidFill>
                            <a:srgbClr val="000000"/>
                          </a:solidFill>
                          <a:effectLst/>
                          <a:latin typeface="Trebuchet MS" panose="020B0603020202020204" pitchFamily="34" charset="0"/>
                          <a:ea typeface="Times New Roman" panose="02020603050405020304" pitchFamily="18" charset="0"/>
                        </a:rPr>
                        <a:t>2</a:t>
                      </a:r>
                      <a:endParaRPr lang="es-CO" sz="1800" dirty="0">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8506577"/>
                  </a:ext>
                </a:extLst>
              </a:tr>
              <a:tr h="231311">
                <a:tc>
                  <a:txBody>
                    <a:bodyPr/>
                    <a:lstStyle/>
                    <a:p>
                      <a:pPr>
                        <a:lnSpc>
                          <a:spcPct val="115000"/>
                        </a:lnSpc>
                      </a:pPr>
                      <a:r>
                        <a:rPr lang="es-CO" sz="1700" b="0" dirty="0">
                          <a:solidFill>
                            <a:sysClr val="windowText" lastClr="000000"/>
                          </a:solidFill>
                          <a:effectLst/>
                          <a:latin typeface="Trebuchet MS" panose="020B0603020202020204" pitchFamily="34" charset="0"/>
                        </a:rPr>
                        <a:t>Sesiones ordinarias plenarias</a:t>
                      </a:r>
                      <a:endParaRPr lang="es-CO" sz="1700" b="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9F"/>
                    </a:solidFill>
                  </a:tcPr>
                </a:tc>
                <a:tc>
                  <a:txBody>
                    <a:bodyPr/>
                    <a:lstStyle/>
                    <a:p>
                      <a:pPr algn="ctr">
                        <a:lnSpc>
                          <a:spcPct val="115000"/>
                        </a:lnSpc>
                      </a:pPr>
                      <a:r>
                        <a:rPr lang="es-CO" sz="1800">
                          <a:solidFill>
                            <a:srgbClr val="000000"/>
                          </a:solidFill>
                          <a:effectLst/>
                          <a:latin typeface="Trebuchet MS" panose="020B0603020202020204" pitchFamily="34" charset="0"/>
                          <a:ea typeface="Times New Roman" panose="02020603050405020304" pitchFamily="18" charset="0"/>
                        </a:rPr>
                        <a:t>42</a:t>
                      </a:r>
                      <a:endParaRPr lang="es-CO" sz="1800">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9F"/>
                    </a:solidFill>
                  </a:tcPr>
                </a:tc>
                <a:tc>
                  <a:txBody>
                    <a:bodyPr/>
                    <a:lstStyle/>
                    <a:p>
                      <a:pPr algn="ctr">
                        <a:lnSpc>
                          <a:spcPct val="115000"/>
                        </a:lnSpc>
                      </a:pPr>
                      <a:r>
                        <a:rPr lang="es-CO" sz="1800">
                          <a:solidFill>
                            <a:srgbClr val="000000"/>
                          </a:solidFill>
                          <a:effectLst/>
                          <a:latin typeface="Trebuchet MS" panose="020B0603020202020204" pitchFamily="34" charset="0"/>
                          <a:ea typeface="Times New Roman" panose="02020603050405020304" pitchFamily="18" charset="0"/>
                        </a:rPr>
                        <a:t>36</a:t>
                      </a:r>
                      <a:endParaRPr lang="es-CO" sz="1800">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9F"/>
                    </a:solidFill>
                  </a:tcPr>
                </a:tc>
                <a:tc>
                  <a:txBody>
                    <a:bodyPr/>
                    <a:lstStyle/>
                    <a:p>
                      <a:pPr algn="ctr">
                        <a:lnSpc>
                          <a:spcPct val="115000"/>
                        </a:lnSpc>
                      </a:pPr>
                      <a:r>
                        <a:rPr lang="es-CO" sz="1800" dirty="0">
                          <a:solidFill>
                            <a:srgbClr val="000000"/>
                          </a:solidFill>
                          <a:effectLst/>
                          <a:latin typeface="Trebuchet MS" panose="020B0603020202020204" pitchFamily="34" charset="0"/>
                          <a:ea typeface="Times New Roman" panose="02020603050405020304" pitchFamily="18" charset="0"/>
                        </a:rPr>
                        <a:t>78</a:t>
                      </a:r>
                      <a:endParaRPr lang="es-CO" sz="1800" dirty="0">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9F"/>
                    </a:solidFill>
                  </a:tcPr>
                </a:tc>
                <a:extLst>
                  <a:ext uri="{0D108BD9-81ED-4DB2-BD59-A6C34878D82A}">
                    <a16:rowId xmlns:a16="http://schemas.microsoft.com/office/drawing/2014/main" val="3628336564"/>
                  </a:ext>
                </a:extLst>
              </a:tr>
              <a:tr h="231311">
                <a:tc>
                  <a:txBody>
                    <a:bodyPr/>
                    <a:lstStyle/>
                    <a:p>
                      <a:pPr>
                        <a:lnSpc>
                          <a:spcPct val="115000"/>
                        </a:lnSpc>
                      </a:pPr>
                      <a:r>
                        <a:rPr lang="es-CO" sz="1700" b="0" dirty="0">
                          <a:solidFill>
                            <a:sysClr val="windowText" lastClr="000000"/>
                          </a:solidFill>
                          <a:effectLst/>
                          <a:latin typeface="Trebuchet MS" panose="020B0603020202020204" pitchFamily="34" charset="0"/>
                        </a:rPr>
                        <a:t>Sesiones Extraordinarias: Plenarias</a:t>
                      </a:r>
                      <a:endParaRPr lang="es-CO" sz="1700" b="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s-CO" sz="1800">
                          <a:solidFill>
                            <a:srgbClr val="000000"/>
                          </a:solidFill>
                          <a:effectLst/>
                          <a:latin typeface="Trebuchet MS" panose="020B0603020202020204" pitchFamily="34" charset="0"/>
                          <a:ea typeface="Times New Roman" panose="02020603050405020304" pitchFamily="18" charset="0"/>
                        </a:rPr>
                        <a:t>0</a:t>
                      </a:r>
                      <a:endParaRPr lang="es-CO" sz="1800">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s-CO" sz="1800">
                          <a:solidFill>
                            <a:srgbClr val="000000"/>
                          </a:solidFill>
                          <a:effectLst/>
                          <a:latin typeface="Trebuchet MS" panose="020B0603020202020204" pitchFamily="34" charset="0"/>
                          <a:ea typeface="Times New Roman" panose="02020603050405020304" pitchFamily="18" charset="0"/>
                        </a:rPr>
                        <a:t>2</a:t>
                      </a:r>
                      <a:endParaRPr lang="es-CO" sz="1800">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s-CO" sz="1800">
                          <a:solidFill>
                            <a:srgbClr val="000000"/>
                          </a:solidFill>
                          <a:effectLst/>
                          <a:latin typeface="Trebuchet MS" panose="020B0603020202020204" pitchFamily="34" charset="0"/>
                          <a:ea typeface="Times New Roman" panose="02020603050405020304" pitchFamily="18" charset="0"/>
                        </a:rPr>
                        <a:t>2</a:t>
                      </a:r>
                      <a:endParaRPr lang="es-CO" sz="1800">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2795263"/>
                  </a:ext>
                </a:extLst>
              </a:tr>
              <a:tr h="231311">
                <a:tc>
                  <a:txBody>
                    <a:bodyPr/>
                    <a:lstStyle/>
                    <a:p>
                      <a:pPr>
                        <a:lnSpc>
                          <a:spcPct val="115000"/>
                        </a:lnSpc>
                      </a:pPr>
                      <a:r>
                        <a:rPr lang="es-CO" sz="1700" b="0" dirty="0">
                          <a:solidFill>
                            <a:sysClr val="windowText" lastClr="000000"/>
                          </a:solidFill>
                          <a:effectLst/>
                          <a:latin typeface="Trebuchet MS" panose="020B0603020202020204" pitchFamily="34" charset="0"/>
                        </a:rPr>
                        <a:t>Sesiones Extraordinarias: Comisiones</a:t>
                      </a:r>
                      <a:endParaRPr lang="es-CO" sz="1700" b="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9F"/>
                    </a:solidFill>
                  </a:tcPr>
                </a:tc>
                <a:tc>
                  <a:txBody>
                    <a:bodyPr/>
                    <a:lstStyle/>
                    <a:p>
                      <a:pPr algn="ctr">
                        <a:lnSpc>
                          <a:spcPct val="115000"/>
                        </a:lnSpc>
                      </a:pPr>
                      <a:r>
                        <a:rPr lang="es-CO" sz="1800">
                          <a:solidFill>
                            <a:srgbClr val="000000"/>
                          </a:solidFill>
                          <a:effectLst/>
                          <a:latin typeface="Trebuchet MS" panose="020B0603020202020204" pitchFamily="34" charset="0"/>
                          <a:ea typeface="Times New Roman" panose="02020603050405020304" pitchFamily="18" charset="0"/>
                        </a:rPr>
                        <a:t>0</a:t>
                      </a:r>
                      <a:endParaRPr lang="es-CO" sz="1800">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9F"/>
                    </a:solidFill>
                  </a:tcPr>
                </a:tc>
                <a:tc>
                  <a:txBody>
                    <a:bodyPr/>
                    <a:lstStyle/>
                    <a:p>
                      <a:pPr algn="ctr">
                        <a:lnSpc>
                          <a:spcPct val="115000"/>
                        </a:lnSpc>
                      </a:pPr>
                      <a:r>
                        <a:rPr lang="es-CO" sz="1800">
                          <a:solidFill>
                            <a:srgbClr val="000000"/>
                          </a:solidFill>
                          <a:effectLst/>
                          <a:latin typeface="Trebuchet MS" panose="020B0603020202020204" pitchFamily="34" charset="0"/>
                          <a:ea typeface="Times New Roman" panose="02020603050405020304" pitchFamily="18" charset="0"/>
                        </a:rPr>
                        <a:t>3</a:t>
                      </a:r>
                      <a:endParaRPr lang="es-CO" sz="1800">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9F"/>
                    </a:solidFill>
                  </a:tcPr>
                </a:tc>
                <a:tc>
                  <a:txBody>
                    <a:bodyPr/>
                    <a:lstStyle/>
                    <a:p>
                      <a:pPr algn="ctr">
                        <a:lnSpc>
                          <a:spcPct val="115000"/>
                        </a:lnSpc>
                      </a:pPr>
                      <a:r>
                        <a:rPr lang="es-CO" sz="1800" dirty="0">
                          <a:solidFill>
                            <a:srgbClr val="000000"/>
                          </a:solidFill>
                          <a:effectLst/>
                          <a:latin typeface="Trebuchet MS" panose="020B0603020202020204" pitchFamily="34" charset="0"/>
                          <a:ea typeface="Times New Roman" panose="02020603050405020304" pitchFamily="18" charset="0"/>
                        </a:rPr>
                        <a:t>3</a:t>
                      </a:r>
                      <a:endParaRPr lang="es-CO" sz="1800" dirty="0">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9F"/>
                    </a:solidFill>
                  </a:tcPr>
                </a:tc>
                <a:extLst>
                  <a:ext uri="{0D108BD9-81ED-4DB2-BD59-A6C34878D82A}">
                    <a16:rowId xmlns:a16="http://schemas.microsoft.com/office/drawing/2014/main" val="3611283360"/>
                  </a:ext>
                </a:extLst>
              </a:tr>
              <a:tr h="231311">
                <a:tc>
                  <a:txBody>
                    <a:bodyPr/>
                    <a:lstStyle/>
                    <a:p>
                      <a:pPr algn="r">
                        <a:lnSpc>
                          <a:spcPct val="115000"/>
                        </a:lnSpc>
                      </a:pPr>
                      <a:r>
                        <a:rPr lang="es-CO" sz="1700" dirty="0">
                          <a:solidFill>
                            <a:schemeClr val="tx1"/>
                          </a:solidFill>
                          <a:effectLst/>
                          <a:latin typeface="Trebuchet MS" panose="020B0603020202020204" pitchFamily="34" charset="0"/>
                        </a:rPr>
                        <a:t>TOTAL</a:t>
                      </a:r>
                      <a:endParaRPr lang="es-CO" sz="1700" dirty="0">
                        <a:solidFill>
                          <a:schemeClr val="tx1"/>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a:txBody>
                    <a:bodyPr/>
                    <a:lstStyle/>
                    <a:p>
                      <a:pPr algn="ctr">
                        <a:lnSpc>
                          <a:spcPct val="115000"/>
                        </a:lnSpc>
                      </a:pPr>
                      <a:r>
                        <a:rPr lang="es-CO" sz="1800">
                          <a:solidFill>
                            <a:srgbClr val="000000"/>
                          </a:solidFill>
                          <a:effectLst/>
                          <a:latin typeface="Trebuchet MS" panose="020B0603020202020204" pitchFamily="34" charset="0"/>
                          <a:ea typeface="Times New Roman" panose="02020603050405020304" pitchFamily="18" charset="0"/>
                        </a:rPr>
                        <a:t>127</a:t>
                      </a:r>
                      <a:endParaRPr lang="es-CO" sz="1800">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a:txBody>
                    <a:bodyPr/>
                    <a:lstStyle/>
                    <a:p>
                      <a:pPr algn="ctr">
                        <a:lnSpc>
                          <a:spcPct val="115000"/>
                        </a:lnSpc>
                      </a:pPr>
                      <a:r>
                        <a:rPr lang="es-CO" sz="1800">
                          <a:solidFill>
                            <a:srgbClr val="000000"/>
                          </a:solidFill>
                          <a:effectLst/>
                          <a:latin typeface="Trebuchet MS" panose="020B0603020202020204" pitchFamily="34" charset="0"/>
                          <a:ea typeface="Times New Roman" panose="02020603050405020304" pitchFamily="18" charset="0"/>
                        </a:rPr>
                        <a:t>135</a:t>
                      </a:r>
                      <a:endParaRPr lang="es-CO" sz="1800">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a:txBody>
                    <a:bodyPr/>
                    <a:lstStyle/>
                    <a:p>
                      <a:pPr algn="ctr">
                        <a:lnSpc>
                          <a:spcPct val="115000"/>
                        </a:lnSpc>
                      </a:pPr>
                      <a:r>
                        <a:rPr lang="es-CO" sz="1800" dirty="0">
                          <a:solidFill>
                            <a:srgbClr val="000000"/>
                          </a:solidFill>
                          <a:effectLst/>
                          <a:latin typeface="Trebuchet MS" panose="020B0603020202020204" pitchFamily="34" charset="0"/>
                          <a:ea typeface="Times New Roman" panose="02020603050405020304" pitchFamily="18" charset="0"/>
                        </a:rPr>
                        <a:t>262</a:t>
                      </a:r>
                      <a:endParaRPr lang="es-CO" sz="1800" dirty="0">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extLst>
                  <a:ext uri="{0D108BD9-81ED-4DB2-BD59-A6C34878D82A}">
                    <a16:rowId xmlns:a16="http://schemas.microsoft.com/office/drawing/2014/main" val="3661116715"/>
                  </a:ext>
                </a:extLst>
              </a:tr>
            </a:tbl>
          </a:graphicData>
        </a:graphic>
      </p:graphicFrame>
    </p:spTree>
    <p:extLst>
      <p:ext uri="{BB962C8B-B14F-4D97-AF65-F5344CB8AC3E}">
        <p14:creationId xmlns:p14="http://schemas.microsoft.com/office/powerpoint/2010/main" val="23520361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3016866"/>
            <a:ext cx="1219200" cy="3822084"/>
          </a:xfrm>
          <a:custGeom>
            <a:avLst/>
            <a:gdLst/>
            <a:ahLst/>
            <a:cxnLst/>
            <a:rect l="l" t="t" r="r" b="b"/>
            <a:pathLst>
              <a:path w="903605" h="3601084">
                <a:moveTo>
                  <a:pt x="0" y="0"/>
                </a:moveTo>
                <a:lnTo>
                  <a:pt x="0" y="3601059"/>
                </a:lnTo>
                <a:lnTo>
                  <a:pt x="903020" y="3601059"/>
                </a:lnTo>
                <a:lnTo>
                  <a:pt x="0" y="0"/>
                </a:lnTo>
                <a:close/>
              </a:path>
            </a:pathLst>
          </a:custGeom>
          <a:solidFill>
            <a:srgbClr val="E42328"/>
          </a:solidFill>
        </p:spPr>
        <p:txBody>
          <a:bodyPr wrap="square" lIns="0" tIns="0" rIns="0" bIns="0" rtlCol="0"/>
          <a:lstStyle/>
          <a:p>
            <a:endParaRPr/>
          </a:p>
        </p:txBody>
      </p:sp>
      <p:sp>
        <p:nvSpPr>
          <p:cNvPr id="4" name="object 4"/>
          <p:cNvSpPr/>
          <p:nvPr/>
        </p:nvSpPr>
        <p:spPr>
          <a:xfrm>
            <a:off x="11298088" y="5"/>
            <a:ext cx="899794" cy="3344545"/>
          </a:xfrm>
          <a:custGeom>
            <a:avLst/>
            <a:gdLst/>
            <a:ahLst/>
            <a:cxnLst/>
            <a:rect l="l" t="t" r="r" b="b"/>
            <a:pathLst>
              <a:path w="899795" h="3344545">
                <a:moveTo>
                  <a:pt x="899553" y="0"/>
                </a:moveTo>
                <a:lnTo>
                  <a:pt x="0" y="0"/>
                </a:lnTo>
                <a:lnTo>
                  <a:pt x="899553" y="3344430"/>
                </a:lnTo>
                <a:lnTo>
                  <a:pt x="899553" y="0"/>
                </a:lnTo>
                <a:close/>
              </a:path>
            </a:pathLst>
          </a:custGeom>
          <a:solidFill>
            <a:srgbClr val="FFB71B"/>
          </a:solidFill>
        </p:spPr>
        <p:txBody>
          <a:bodyPr wrap="square" lIns="0" tIns="0" rIns="0" bIns="0" rtlCol="0"/>
          <a:lstStyle/>
          <a:p>
            <a:endParaRPr/>
          </a:p>
        </p:txBody>
      </p:sp>
      <p:sp>
        <p:nvSpPr>
          <p:cNvPr id="5" name="object 5"/>
          <p:cNvSpPr txBox="1">
            <a:spLocks noGrp="1"/>
          </p:cNvSpPr>
          <p:nvPr>
            <p:ph type="title"/>
          </p:nvPr>
        </p:nvSpPr>
        <p:spPr>
          <a:xfrm>
            <a:off x="459763" y="607278"/>
            <a:ext cx="10360637" cy="830997"/>
          </a:xfrm>
          <a:prstGeom prst="rect">
            <a:avLst/>
          </a:prstGeom>
          <a:noFill/>
        </p:spPr>
        <p:txBody>
          <a:bodyPr wrap="square" lIns="91440" tIns="45720" rIns="91440" bIns="45720">
            <a:spAutoFit/>
          </a:bodyPr>
          <a:lstStyle/>
          <a:p>
            <a:pPr algn="r" rtl="0"/>
            <a:r>
              <a:rPr lang="es-MX"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Vigilar la ejecución de los contratos, inversiones y </a:t>
            </a:r>
            <a:br>
              <a:rPr lang="es-MX"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br>
            <a:r>
              <a:rPr lang="es-MX"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prestación de servicios en la Localidad</a:t>
            </a:r>
            <a:endParaRPr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Rectángulo 6">
            <a:extLst>
              <a:ext uri="{FF2B5EF4-FFF2-40B4-BE49-F238E27FC236}">
                <a16:creationId xmlns:a16="http://schemas.microsoft.com/office/drawing/2014/main" id="{D621B5DA-5091-635C-17F5-5C40A82B99B8}"/>
              </a:ext>
            </a:extLst>
          </p:cNvPr>
          <p:cNvSpPr/>
          <p:nvPr/>
        </p:nvSpPr>
        <p:spPr>
          <a:xfrm>
            <a:off x="451802" y="981075"/>
            <a:ext cx="10820400" cy="1661993"/>
          </a:xfrm>
          <a:prstGeom prst="rect">
            <a:avLst/>
          </a:prstGeom>
        </p:spPr>
        <p:txBody>
          <a:bodyPr wrap="square">
            <a:spAutoFit/>
          </a:bodyPr>
          <a:lstStyle/>
          <a:p>
            <a:endParaRPr lang="es-MX" sz="1600" dirty="0">
              <a:latin typeface="Trebuchet MS" panose="020B0603020202020204" pitchFamily="34" charset="0"/>
            </a:endParaRPr>
          </a:p>
          <a:p>
            <a:endParaRPr lang="es-MX" sz="1600" dirty="0">
              <a:latin typeface="Trebuchet MS" panose="020B0603020202020204" pitchFamily="34" charset="0"/>
            </a:endParaRPr>
          </a:p>
          <a:p>
            <a:pPr marL="285750" indent="-285750">
              <a:buFont typeface="Wingdings" panose="05000000000000000000" pitchFamily="2" charset="2"/>
              <a:buChar char="q"/>
            </a:pPr>
            <a:endParaRPr lang="es-MX" sz="1600" dirty="0">
              <a:latin typeface="Trebuchet MS" panose="020B0603020202020204" pitchFamily="34" charset="0"/>
            </a:endParaRPr>
          </a:p>
          <a:p>
            <a:pPr marL="285750" indent="-285750">
              <a:buFont typeface="Wingdings" panose="05000000000000000000" pitchFamily="2" charset="2"/>
              <a:buChar char="q"/>
            </a:pPr>
            <a:endParaRPr lang="es-MX" dirty="0"/>
          </a:p>
          <a:p>
            <a:pPr marL="285750" indent="-285750">
              <a:buFont typeface="Wingdings" panose="05000000000000000000" pitchFamily="2" charset="2"/>
              <a:buChar char="q"/>
            </a:pPr>
            <a:endParaRPr lang="es-MX" dirty="0"/>
          </a:p>
          <a:p>
            <a:pPr marL="285750" indent="-285750">
              <a:buFont typeface="Wingdings" panose="05000000000000000000" pitchFamily="2" charset="2"/>
              <a:buChar char="q"/>
            </a:pPr>
            <a:endParaRPr lang="es-CO" dirty="0"/>
          </a:p>
        </p:txBody>
      </p:sp>
      <p:sp>
        <p:nvSpPr>
          <p:cNvPr id="2" name="Rectángulo 1">
            <a:extLst>
              <a:ext uri="{FF2B5EF4-FFF2-40B4-BE49-F238E27FC236}">
                <a16:creationId xmlns:a16="http://schemas.microsoft.com/office/drawing/2014/main" id="{87A63604-9BD4-49E8-E70A-F72B6DFEF345}"/>
              </a:ext>
            </a:extLst>
          </p:cNvPr>
          <p:cNvSpPr/>
          <p:nvPr/>
        </p:nvSpPr>
        <p:spPr>
          <a:xfrm>
            <a:off x="1825859" y="1401306"/>
            <a:ext cx="9459285" cy="2246769"/>
          </a:xfrm>
          <a:prstGeom prst="rect">
            <a:avLst/>
          </a:prstGeom>
        </p:spPr>
        <p:txBody>
          <a:bodyPr wrap="square">
            <a:spAutoFit/>
          </a:bodyPr>
          <a:lstStyle/>
          <a:p>
            <a:endParaRPr lang="es-MX" sz="2000" dirty="0">
              <a:latin typeface="Trebuchet MS" panose="020B0603020202020204" pitchFamily="34" charset="0"/>
            </a:endParaRPr>
          </a:p>
          <a:p>
            <a:r>
              <a:rPr lang="es-MX" sz="2000" dirty="0">
                <a:latin typeface="Trebuchet MS" panose="020B0603020202020204" pitchFamily="34" charset="0"/>
              </a:rPr>
              <a:t>Se trabajó en los siguientes ejes temáticos y número de sesiones:</a:t>
            </a:r>
          </a:p>
          <a:p>
            <a:endParaRPr lang="es-MX" sz="2000" dirty="0">
              <a:latin typeface="Trebuchet MS" panose="020B0603020202020204" pitchFamily="34" charset="0"/>
            </a:endParaRPr>
          </a:p>
          <a:p>
            <a:endParaRPr lang="es-MX" sz="2000" dirty="0">
              <a:latin typeface="Trebuchet MS" panose="020B0603020202020204" pitchFamily="34" charset="0"/>
            </a:endParaRPr>
          </a:p>
          <a:p>
            <a:pPr marL="285750" indent="-285750">
              <a:buFont typeface="Wingdings" panose="05000000000000000000" pitchFamily="2" charset="2"/>
              <a:buChar char="q"/>
            </a:pPr>
            <a:endParaRPr lang="es-MX" sz="2000" dirty="0">
              <a:latin typeface="Trebuchet MS" panose="020B0603020202020204" pitchFamily="34" charset="0"/>
            </a:endParaRPr>
          </a:p>
          <a:p>
            <a:pPr marL="285750" indent="-285750">
              <a:buFont typeface="Wingdings" panose="05000000000000000000" pitchFamily="2" charset="2"/>
              <a:buChar char="q"/>
            </a:pPr>
            <a:endParaRPr lang="es-MX" sz="2000" dirty="0">
              <a:latin typeface="Trebuchet MS" panose="020B0603020202020204" pitchFamily="34" charset="0"/>
            </a:endParaRPr>
          </a:p>
          <a:p>
            <a:pPr marL="285750" indent="-285750">
              <a:buFont typeface="Wingdings" panose="05000000000000000000" pitchFamily="2" charset="2"/>
              <a:buChar char="q"/>
            </a:pPr>
            <a:endParaRPr lang="es-CO" sz="2000" dirty="0">
              <a:latin typeface="Trebuchet MS" panose="020B0603020202020204" pitchFamily="34" charset="0"/>
            </a:endParaRPr>
          </a:p>
        </p:txBody>
      </p:sp>
      <p:graphicFrame>
        <p:nvGraphicFramePr>
          <p:cNvPr id="6" name="Tabla 7">
            <a:extLst>
              <a:ext uri="{FF2B5EF4-FFF2-40B4-BE49-F238E27FC236}">
                <a16:creationId xmlns:a16="http://schemas.microsoft.com/office/drawing/2014/main" id="{CCBBEEC8-5154-9487-12F0-BB70C50BE186}"/>
              </a:ext>
            </a:extLst>
          </p:cNvPr>
          <p:cNvGraphicFramePr>
            <a:graphicFrameLocks noGrp="1"/>
          </p:cNvGraphicFramePr>
          <p:nvPr>
            <p:extLst>
              <p:ext uri="{D42A27DB-BD31-4B8C-83A1-F6EECF244321}">
                <p14:modId xmlns:p14="http://schemas.microsoft.com/office/powerpoint/2010/main" val="3866783362"/>
              </p:ext>
            </p:extLst>
          </p:nvPr>
        </p:nvGraphicFramePr>
        <p:xfrm>
          <a:off x="1825860" y="2372290"/>
          <a:ext cx="8128000" cy="3383280"/>
        </p:xfrm>
        <a:graphic>
          <a:graphicData uri="http://schemas.openxmlformats.org/drawingml/2006/table">
            <a:tbl>
              <a:tblPr firstRow="1" bandRow="1">
                <a:tableStyleId>{2D5ABB26-0587-4C30-8999-92F81FD0307C}</a:tableStyleId>
              </a:tblPr>
              <a:tblGrid>
                <a:gridCol w="5517198">
                  <a:extLst>
                    <a:ext uri="{9D8B030D-6E8A-4147-A177-3AD203B41FA5}">
                      <a16:colId xmlns:a16="http://schemas.microsoft.com/office/drawing/2014/main" val="2550956299"/>
                    </a:ext>
                  </a:extLst>
                </a:gridCol>
                <a:gridCol w="2610802">
                  <a:extLst>
                    <a:ext uri="{9D8B030D-6E8A-4147-A177-3AD203B41FA5}">
                      <a16:colId xmlns:a16="http://schemas.microsoft.com/office/drawing/2014/main" val="2683142267"/>
                    </a:ext>
                  </a:extLst>
                </a:gridCol>
              </a:tblGrid>
              <a:tr h="370840">
                <a:tc>
                  <a:txBody>
                    <a:bodyPr/>
                    <a:lstStyle/>
                    <a:p>
                      <a:pPr algn="ctr"/>
                      <a:r>
                        <a:rPr lang="es-MX" sz="2000" b="1" spc="0" dirty="0">
                          <a:solidFill>
                            <a:schemeClr val="tx1"/>
                          </a:solidFill>
                          <a:latin typeface="Trebuchet MS" panose="020B0603020202020204" pitchFamily="34" charset="0"/>
                          <a:ea typeface="+mn-ea"/>
                          <a:cs typeface="Traditional Arabic" panose="020B0604020202020204" pitchFamily="18" charset="-78"/>
                        </a:rPr>
                        <a:t>Eje temático</a:t>
                      </a:r>
                      <a:endParaRPr lang="es-CO" sz="2000" b="1" spc="0" dirty="0">
                        <a:solidFill>
                          <a:schemeClr val="tx1"/>
                        </a:solidFill>
                        <a:latin typeface="Trebuchet MS" panose="020B0603020202020204" pitchFamily="34" charset="0"/>
                        <a:ea typeface="+mn-ea"/>
                        <a:cs typeface="Traditional Arabic" panose="020B06040202020202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algn="ctr"/>
                      <a:r>
                        <a:rPr lang="es-MX" sz="2000" b="1" dirty="0">
                          <a:latin typeface="Trebuchet MS" panose="020B0603020202020204" pitchFamily="34" charset="0"/>
                          <a:cs typeface="Traditional Arabic" panose="020B0604020202020204" pitchFamily="18" charset="-78"/>
                        </a:rPr>
                        <a:t>Número de sesiones</a:t>
                      </a:r>
                      <a:endParaRPr lang="es-CO" sz="2000" b="1" dirty="0">
                        <a:latin typeface="Trebuchet MS" panose="020B0603020202020204" pitchFamily="34" charset="0"/>
                        <a:cs typeface="Traditional Arabic" panose="020B06040202020202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extLst>
                  <a:ext uri="{0D108BD9-81ED-4DB2-BD59-A6C34878D82A}">
                    <a16:rowId xmlns:a16="http://schemas.microsoft.com/office/drawing/2014/main" val="2234101994"/>
                  </a:ext>
                </a:extLst>
              </a:tr>
              <a:tr h="370840">
                <a:tc>
                  <a:txBody>
                    <a:bodyPr/>
                    <a:lstStyle/>
                    <a:p>
                      <a:r>
                        <a:rPr lang="es-MX" sz="2000" dirty="0">
                          <a:latin typeface="Trebuchet MS" panose="020B0603020202020204" pitchFamily="34" charset="0"/>
                          <a:cs typeface="Traditional Arabic" panose="020B0604020202020204" pitchFamily="18" charset="-78"/>
                        </a:rPr>
                        <a:t>Espacio público, servicios públicos bienes y obras públicas</a:t>
                      </a:r>
                      <a:endParaRPr lang="es-CO" sz="2000" dirty="0">
                        <a:latin typeface="Trebuchet MS" panose="020B0603020202020204" pitchFamily="34" charset="0"/>
                        <a:cs typeface="Traditional Arabic" panose="020B06040202020202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2000" dirty="0">
                          <a:solidFill>
                            <a:schemeClr val="tx1"/>
                          </a:solidFill>
                          <a:latin typeface="Trebuchet MS" panose="020B0603020202020204" pitchFamily="34" charset="0"/>
                          <a:cs typeface="Traditional Arabic" panose="020B0604020202020204" pitchFamily="18" charset="-78"/>
                        </a:rPr>
                        <a:t>58</a:t>
                      </a:r>
                      <a:endParaRPr lang="es-CO" sz="2000" dirty="0">
                        <a:solidFill>
                          <a:schemeClr val="tx1"/>
                        </a:solidFill>
                        <a:latin typeface="Trebuchet MS" panose="020B0603020202020204" pitchFamily="34" charset="0"/>
                        <a:cs typeface="Traditional Arabic" panose="020B0604020202020204" pitchFamily="18"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4385799"/>
                  </a:ext>
                </a:extLst>
              </a:tr>
              <a:tr h="370840">
                <a:tc>
                  <a:txBody>
                    <a:bodyPr/>
                    <a:lstStyle/>
                    <a:p>
                      <a:r>
                        <a:rPr lang="es-MX" sz="2000" dirty="0">
                          <a:latin typeface="Trebuchet MS" panose="020B0603020202020204" pitchFamily="34" charset="0"/>
                          <a:cs typeface="Traditional Arabic" panose="020B0604020202020204" pitchFamily="18" charset="-78"/>
                        </a:rPr>
                        <a:t>Promoción, protección y recuperación del medio ambiente en la localidad </a:t>
                      </a:r>
                      <a:endParaRPr lang="es-CO" sz="2000" dirty="0">
                        <a:latin typeface="Trebuchet MS" panose="020B0603020202020204" pitchFamily="34" charset="0"/>
                        <a:cs typeface="Traditional Arabic" panose="020B06040202020202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2000" dirty="0">
                          <a:solidFill>
                            <a:schemeClr val="tx1"/>
                          </a:solidFill>
                          <a:latin typeface="Trebuchet MS" panose="020B0603020202020204" pitchFamily="34" charset="0"/>
                          <a:cs typeface="Traditional Arabic" panose="020B0604020202020204" pitchFamily="18" charset="-78"/>
                        </a:rPr>
                        <a:t>18</a:t>
                      </a:r>
                      <a:endParaRPr lang="es-CO" sz="2000" dirty="0">
                        <a:solidFill>
                          <a:schemeClr val="tx1"/>
                        </a:solidFill>
                        <a:latin typeface="Trebuchet MS" panose="020B0603020202020204" pitchFamily="34" charset="0"/>
                        <a:cs typeface="Traditional Arabic" panose="020B0604020202020204" pitchFamily="18"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1276330"/>
                  </a:ext>
                </a:extLst>
              </a:tr>
              <a:tr h="370840">
                <a:tc>
                  <a:txBody>
                    <a:bodyPr/>
                    <a:lstStyle/>
                    <a:p>
                      <a:r>
                        <a:rPr lang="es-MX" sz="2000" dirty="0">
                          <a:latin typeface="Trebuchet MS" panose="020B0603020202020204" pitchFamily="34" charset="0"/>
                          <a:cs typeface="Traditional Arabic" panose="020B0604020202020204" pitchFamily="18" charset="-78"/>
                        </a:rPr>
                        <a:t>Educación, Cultura, Recreación y Deporte</a:t>
                      </a:r>
                      <a:endParaRPr lang="es-CO" sz="2000" dirty="0">
                        <a:latin typeface="Trebuchet MS" panose="020B0603020202020204" pitchFamily="34" charset="0"/>
                        <a:cs typeface="Traditional Arabic" panose="020B06040202020202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2000" dirty="0">
                          <a:solidFill>
                            <a:schemeClr val="tx1"/>
                          </a:solidFill>
                          <a:latin typeface="Trebuchet MS" panose="020B0603020202020204" pitchFamily="34" charset="0"/>
                          <a:cs typeface="Traditional Arabic" panose="020B0604020202020204" pitchFamily="18" charset="-78"/>
                        </a:rPr>
                        <a:t>33</a:t>
                      </a:r>
                      <a:endParaRPr lang="es-CO" sz="2000" dirty="0">
                        <a:solidFill>
                          <a:schemeClr val="tx1"/>
                        </a:solidFill>
                        <a:latin typeface="Trebuchet MS" panose="020B0603020202020204" pitchFamily="34" charset="0"/>
                        <a:cs typeface="Traditional Arabic" panose="020B0604020202020204" pitchFamily="18"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684651"/>
                  </a:ext>
                </a:extLst>
              </a:tr>
              <a:tr h="370840">
                <a:tc>
                  <a:txBody>
                    <a:bodyPr/>
                    <a:lstStyle/>
                    <a:p>
                      <a:r>
                        <a:rPr lang="es-MX" sz="2000" dirty="0">
                          <a:latin typeface="Trebuchet MS" panose="020B0603020202020204" pitchFamily="34" charset="0"/>
                          <a:cs typeface="Traditional Arabic" panose="020B0604020202020204" pitchFamily="18" charset="-78"/>
                        </a:rPr>
                        <a:t>Salud, bienestar social y protección animal</a:t>
                      </a:r>
                      <a:endParaRPr lang="es-CO" sz="2000" dirty="0">
                        <a:latin typeface="Trebuchet MS" panose="020B0603020202020204" pitchFamily="34" charset="0"/>
                        <a:cs typeface="Traditional Arabic" panose="020B06040202020202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2000" dirty="0">
                          <a:solidFill>
                            <a:schemeClr val="tx1"/>
                          </a:solidFill>
                          <a:latin typeface="Trebuchet MS" panose="020B0603020202020204" pitchFamily="34" charset="0"/>
                          <a:cs typeface="Traditional Arabic" panose="020B0604020202020204" pitchFamily="18" charset="-78"/>
                        </a:rPr>
                        <a:t>21</a:t>
                      </a:r>
                      <a:endParaRPr lang="es-CO" sz="2000" dirty="0">
                        <a:solidFill>
                          <a:schemeClr val="tx1"/>
                        </a:solidFill>
                        <a:latin typeface="Trebuchet MS" panose="020B0603020202020204" pitchFamily="34" charset="0"/>
                        <a:cs typeface="Traditional Arabic" panose="020B0604020202020204" pitchFamily="18"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9707816"/>
                  </a:ext>
                </a:extLst>
              </a:tr>
              <a:tr h="370840">
                <a:tc>
                  <a:txBody>
                    <a:bodyPr/>
                    <a:lstStyle/>
                    <a:p>
                      <a:r>
                        <a:rPr lang="es-MX" sz="2000" dirty="0">
                          <a:latin typeface="Trebuchet MS" panose="020B0603020202020204" pitchFamily="34" charset="0"/>
                          <a:cs typeface="Traditional Arabic" panose="020B0604020202020204" pitchFamily="18" charset="-78"/>
                        </a:rPr>
                        <a:t>Seguridad y movilidad</a:t>
                      </a:r>
                      <a:endParaRPr lang="es-CO" sz="2000" dirty="0">
                        <a:latin typeface="Trebuchet MS" panose="020B0603020202020204" pitchFamily="34" charset="0"/>
                        <a:cs typeface="Traditional Arabic" panose="020B06040202020202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2000" dirty="0">
                          <a:solidFill>
                            <a:schemeClr val="tx1"/>
                          </a:solidFill>
                          <a:latin typeface="Trebuchet MS" panose="020B0603020202020204" pitchFamily="34" charset="0"/>
                          <a:cs typeface="Traditional Arabic" panose="020B0604020202020204" pitchFamily="18" charset="-78"/>
                        </a:rPr>
                        <a:t>18</a:t>
                      </a:r>
                      <a:endParaRPr lang="es-CO" sz="2000" dirty="0">
                        <a:solidFill>
                          <a:schemeClr val="tx1"/>
                        </a:solidFill>
                        <a:latin typeface="Trebuchet MS" panose="020B0603020202020204" pitchFamily="34" charset="0"/>
                        <a:cs typeface="Traditional Arabic" panose="020B0604020202020204" pitchFamily="18"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9572356"/>
                  </a:ext>
                </a:extLst>
              </a:tr>
              <a:tr h="370840">
                <a:tc>
                  <a:txBody>
                    <a:bodyPr/>
                    <a:lstStyle/>
                    <a:p>
                      <a:r>
                        <a:rPr lang="es-MX" sz="2000" dirty="0">
                          <a:latin typeface="Trebuchet MS" panose="020B0603020202020204" pitchFamily="34" charset="0"/>
                          <a:cs typeface="Traditional Arabic" panose="020B0604020202020204" pitchFamily="18" charset="-78"/>
                        </a:rPr>
                        <a:t>Desarrollo económico</a:t>
                      </a:r>
                      <a:endParaRPr lang="es-CO" sz="2000" dirty="0">
                        <a:latin typeface="Trebuchet MS" panose="020B0603020202020204" pitchFamily="34" charset="0"/>
                        <a:cs typeface="Traditional Arabic" panose="020B06040202020202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2000" dirty="0">
                          <a:solidFill>
                            <a:schemeClr val="tx1"/>
                          </a:solidFill>
                          <a:latin typeface="Trebuchet MS" panose="020B0603020202020204" pitchFamily="34" charset="0"/>
                          <a:cs typeface="Traditional Arabic" panose="020B0604020202020204" pitchFamily="18" charset="-78"/>
                        </a:rPr>
                        <a:t>4</a:t>
                      </a:r>
                      <a:endParaRPr lang="es-CO" sz="2000" dirty="0">
                        <a:solidFill>
                          <a:schemeClr val="tx1"/>
                        </a:solidFill>
                        <a:latin typeface="Trebuchet MS" panose="020B0603020202020204" pitchFamily="34" charset="0"/>
                        <a:cs typeface="Traditional Arabic" panose="020B0604020202020204" pitchFamily="18"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0042664"/>
                  </a:ext>
                </a:extLst>
              </a:tr>
            </a:tbl>
          </a:graphicData>
        </a:graphic>
      </p:graphicFrame>
      <p:pic>
        <p:nvPicPr>
          <p:cNvPr id="9" name="Gráfico 8" descr="Cerebro en la cabeza contorno">
            <a:extLst>
              <a:ext uri="{FF2B5EF4-FFF2-40B4-BE49-F238E27FC236}">
                <a16:creationId xmlns:a16="http://schemas.microsoft.com/office/drawing/2014/main" id="{6AD76665-AEF1-5BCC-75CA-9272CF3A2C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81" y="5805730"/>
            <a:ext cx="914400" cy="914400"/>
          </a:xfrm>
          <a:prstGeom prst="rect">
            <a:avLst/>
          </a:prstGeom>
        </p:spPr>
      </p:pic>
    </p:spTree>
    <p:extLst>
      <p:ext uri="{BB962C8B-B14F-4D97-AF65-F5344CB8AC3E}">
        <p14:creationId xmlns:p14="http://schemas.microsoft.com/office/powerpoint/2010/main" val="429269094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1250"/>
                                        <p:tgtEl>
                                          <p:spTgt spid="2"/>
                                        </p:tgtEl>
                                      </p:cBhvr>
                                    </p:animEffect>
                                  </p:childTnLst>
                                </p:cTn>
                              </p:par>
                            </p:childTnLst>
                          </p:cTn>
                        </p:par>
                        <p:par>
                          <p:cTn id="31" fill="hold">
                            <p:stCondLst>
                              <p:cond delay="3750"/>
                            </p:stCondLst>
                            <p:childTnLst>
                              <p:par>
                                <p:cTn id="32" presetID="45"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ppt_w</p:attrName>
                                        </p:attrNameLst>
                                      </p:cBhvr>
                                      <p:tavLst>
                                        <p:tav tm="0" fmla="#ppt_w*sin(2.5*pi*$)">
                                          <p:val>
                                            <p:fltVal val="0"/>
                                          </p:val>
                                        </p:tav>
                                        <p:tav tm="100000">
                                          <p:val>
                                            <p:fltVal val="1"/>
                                          </p:val>
                                        </p:tav>
                                      </p:tavLst>
                                    </p:anim>
                                    <p:anim calcmode="lin" valueType="num">
                                      <p:cBhvr>
                                        <p:cTn id="36"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882" y="2733675"/>
            <a:ext cx="1377482" cy="4105275"/>
          </a:xfrm>
          <a:custGeom>
            <a:avLst/>
            <a:gdLst/>
            <a:ahLst/>
            <a:cxnLst/>
            <a:rect l="l" t="t" r="r" b="b"/>
            <a:pathLst>
              <a:path w="903605" h="3601084">
                <a:moveTo>
                  <a:pt x="0" y="0"/>
                </a:moveTo>
                <a:lnTo>
                  <a:pt x="0" y="3601059"/>
                </a:lnTo>
                <a:lnTo>
                  <a:pt x="903020" y="3601059"/>
                </a:lnTo>
                <a:lnTo>
                  <a:pt x="0" y="0"/>
                </a:lnTo>
                <a:close/>
              </a:path>
            </a:pathLst>
          </a:custGeom>
          <a:solidFill>
            <a:srgbClr val="E42328"/>
          </a:solidFill>
        </p:spPr>
        <p:txBody>
          <a:bodyPr wrap="square" lIns="0" tIns="0" rIns="0" bIns="0" rtlCol="0"/>
          <a:lstStyle/>
          <a:p>
            <a:endParaRPr/>
          </a:p>
        </p:txBody>
      </p:sp>
      <p:sp>
        <p:nvSpPr>
          <p:cNvPr id="4" name="object 4"/>
          <p:cNvSpPr/>
          <p:nvPr/>
        </p:nvSpPr>
        <p:spPr>
          <a:xfrm>
            <a:off x="11298088" y="5"/>
            <a:ext cx="899794" cy="3344545"/>
          </a:xfrm>
          <a:custGeom>
            <a:avLst/>
            <a:gdLst/>
            <a:ahLst/>
            <a:cxnLst/>
            <a:rect l="l" t="t" r="r" b="b"/>
            <a:pathLst>
              <a:path w="899795" h="3344545">
                <a:moveTo>
                  <a:pt x="899553" y="0"/>
                </a:moveTo>
                <a:lnTo>
                  <a:pt x="0" y="0"/>
                </a:lnTo>
                <a:lnTo>
                  <a:pt x="899553" y="3344430"/>
                </a:lnTo>
                <a:lnTo>
                  <a:pt x="899553" y="0"/>
                </a:lnTo>
                <a:close/>
              </a:path>
            </a:pathLst>
          </a:custGeom>
          <a:solidFill>
            <a:srgbClr val="FFB71B"/>
          </a:solidFill>
        </p:spPr>
        <p:txBody>
          <a:bodyPr wrap="square" lIns="0" tIns="0" rIns="0" bIns="0" rtlCol="0"/>
          <a:lstStyle/>
          <a:p>
            <a:endParaRPr/>
          </a:p>
        </p:txBody>
      </p:sp>
      <p:sp>
        <p:nvSpPr>
          <p:cNvPr id="5" name="object 5"/>
          <p:cNvSpPr txBox="1">
            <a:spLocks noGrp="1"/>
          </p:cNvSpPr>
          <p:nvPr>
            <p:ph type="title"/>
          </p:nvPr>
        </p:nvSpPr>
        <p:spPr>
          <a:xfrm>
            <a:off x="459764" y="371475"/>
            <a:ext cx="10634158" cy="830997"/>
          </a:xfrm>
          <a:prstGeom prst="rect">
            <a:avLst/>
          </a:prstGeom>
          <a:noFill/>
        </p:spPr>
        <p:txBody>
          <a:bodyPr wrap="square" lIns="91440" tIns="45720" rIns="91440" bIns="45720">
            <a:spAutoFit/>
          </a:bodyPr>
          <a:lstStyle/>
          <a:p>
            <a:pPr algn="r" rtl="0"/>
            <a:r>
              <a:rPr lang="es-CO"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Espacio  público, servicios públicos, bienes y obras públicos: </a:t>
            </a:r>
            <a:br>
              <a:rPr lang="es-CO"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br>
            <a:r>
              <a:rPr lang="es-CO"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58 sesiones</a:t>
            </a:r>
            <a:endParaRPr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Rectángulo 6">
            <a:extLst>
              <a:ext uri="{FF2B5EF4-FFF2-40B4-BE49-F238E27FC236}">
                <a16:creationId xmlns:a16="http://schemas.microsoft.com/office/drawing/2014/main" id="{D621B5DA-5091-635C-17F5-5C40A82B99B8}"/>
              </a:ext>
            </a:extLst>
          </p:cNvPr>
          <p:cNvSpPr/>
          <p:nvPr/>
        </p:nvSpPr>
        <p:spPr>
          <a:xfrm>
            <a:off x="451802" y="981075"/>
            <a:ext cx="10820400" cy="1415772"/>
          </a:xfrm>
          <a:prstGeom prst="rect">
            <a:avLst/>
          </a:prstGeom>
        </p:spPr>
        <p:txBody>
          <a:bodyPr wrap="square">
            <a:spAutoFit/>
          </a:bodyPr>
          <a:lstStyle/>
          <a:p>
            <a:endParaRPr lang="es-MX" sz="1600" dirty="0">
              <a:latin typeface="Trebuchet MS" panose="020B0603020202020204" pitchFamily="34" charset="0"/>
            </a:endParaRPr>
          </a:p>
          <a:p>
            <a:pPr marL="285750" indent="-285750">
              <a:buFont typeface="Wingdings" panose="05000000000000000000" pitchFamily="2" charset="2"/>
              <a:buChar char="q"/>
            </a:pPr>
            <a:endParaRPr lang="es-MX" sz="1600" dirty="0">
              <a:latin typeface="Trebuchet MS" panose="020B0603020202020204" pitchFamily="34" charset="0"/>
            </a:endParaRPr>
          </a:p>
          <a:p>
            <a:pPr marL="285750" indent="-285750">
              <a:buFont typeface="Wingdings" panose="05000000000000000000" pitchFamily="2" charset="2"/>
              <a:buChar char="q"/>
            </a:pPr>
            <a:endParaRPr lang="es-MX" dirty="0"/>
          </a:p>
          <a:p>
            <a:pPr marL="285750" indent="-285750">
              <a:buFont typeface="Wingdings" panose="05000000000000000000" pitchFamily="2" charset="2"/>
              <a:buChar char="q"/>
            </a:pPr>
            <a:endParaRPr lang="es-MX" dirty="0"/>
          </a:p>
          <a:p>
            <a:pPr marL="285750" indent="-285750">
              <a:buFont typeface="Wingdings" panose="05000000000000000000" pitchFamily="2" charset="2"/>
              <a:buChar char="q"/>
            </a:pPr>
            <a:endParaRPr lang="es-CO" dirty="0"/>
          </a:p>
        </p:txBody>
      </p:sp>
      <p:sp>
        <p:nvSpPr>
          <p:cNvPr id="8" name="Rectángulo 7">
            <a:extLst>
              <a:ext uri="{FF2B5EF4-FFF2-40B4-BE49-F238E27FC236}">
                <a16:creationId xmlns:a16="http://schemas.microsoft.com/office/drawing/2014/main" id="{4652338C-9BF6-2B95-E697-2FBF4875088D}"/>
              </a:ext>
            </a:extLst>
          </p:cNvPr>
          <p:cNvSpPr/>
          <p:nvPr/>
        </p:nvSpPr>
        <p:spPr>
          <a:xfrm>
            <a:off x="778921" y="1200775"/>
            <a:ext cx="10634158" cy="5647700"/>
          </a:xfrm>
          <a:prstGeom prst="rect">
            <a:avLst/>
          </a:prstGeom>
        </p:spPr>
        <p:txBody>
          <a:bodyPr wrap="square">
            <a:spAutoFit/>
          </a:bodyPr>
          <a:lstStyle/>
          <a:p>
            <a:pPr algn="just"/>
            <a:r>
              <a:rPr lang="es-MX" sz="1900" dirty="0">
                <a:latin typeface="Trebuchet MS" panose="020B0603020202020204" pitchFamily="34" charset="0"/>
              </a:rPr>
              <a:t>En cuanto a bienes, obras y espacio público, la Corporación participó activamente en la vigilancia de ejecución y control político, solicitando informes de ejecución y verificación en temas trascendentes como:</a:t>
            </a:r>
          </a:p>
          <a:p>
            <a:pPr algn="just"/>
            <a:endParaRPr lang="es-MX" sz="1000" dirty="0">
              <a:latin typeface="Trebuchet MS" panose="020B0603020202020204" pitchFamily="34" charset="0"/>
            </a:endParaRPr>
          </a:p>
          <a:p>
            <a:pPr marL="285750" indent="-285750" algn="just">
              <a:buFont typeface="Wingdings" panose="05000000000000000000" pitchFamily="2" charset="2"/>
              <a:buChar char="q"/>
            </a:pPr>
            <a:r>
              <a:rPr lang="es-MX" sz="1900" dirty="0">
                <a:latin typeface="Trebuchet MS" panose="020B0603020202020204" pitchFamily="34" charset="0"/>
              </a:rPr>
              <a:t>Intervención en malla vial.</a:t>
            </a:r>
          </a:p>
          <a:p>
            <a:pPr marL="285750" indent="-285750" algn="just">
              <a:buFont typeface="Wingdings" panose="05000000000000000000" pitchFamily="2" charset="2"/>
              <a:buChar char="q"/>
            </a:pPr>
            <a:r>
              <a:rPr lang="es-MX" sz="1900" dirty="0">
                <a:latin typeface="Trebuchet MS" panose="020B0603020202020204" pitchFamily="34" charset="0"/>
              </a:rPr>
              <a:t>Infraestructura e intervención constructiva de centros educativos o I.E.D. (Miguel Antonio Caro, Antonio Nariño, Antonio Villavicencio, </a:t>
            </a:r>
            <a:r>
              <a:rPr lang="pt-BR" sz="1900" dirty="0">
                <a:latin typeface="Trebuchet MS" panose="020B0603020202020204" pitchFamily="34" charset="0"/>
              </a:rPr>
              <a:t>Instituto Técnico Industrial Francisco José de Caldas, Los Cerezos, El Porvenir de Engativá y Simón Bolívar).</a:t>
            </a:r>
            <a:endParaRPr lang="es-MX" sz="1900" dirty="0">
              <a:latin typeface="Trebuchet MS" panose="020B0603020202020204" pitchFamily="34" charset="0"/>
            </a:endParaRPr>
          </a:p>
          <a:p>
            <a:pPr marL="285750" indent="-285750" algn="just">
              <a:buFont typeface="Wingdings" panose="05000000000000000000" pitchFamily="2" charset="2"/>
              <a:buChar char="q"/>
            </a:pPr>
            <a:r>
              <a:rPr lang="es-MX" sz="1900" dirty="0">
                <a:latin typeface="Trebuchet MS" panose="020B0603020202020204" pitchFamily="34" charset="0"/>
              </a:rPr>
              <a:t>Defensa y recuperación de espacio público.</a:t>
            </a:r>
          </a:p>
          <a:p>
            <a:pPr marL="285750" indent="-285750" algn="just">
              <a:buFont typeface="Wingdings" panose="05000000000000000000" pitchFamily="2" charset="2"/>
              <a:buChar char="q"/>
            </a:pPr>
            <a:r>
              <a:rPr lang="es-MX" sz="1900" dirty="0">
                <a:latin typeface="Trebuchet MS" panose="020B0603020202020204" pitchFamily="34" charset="0"/>
              </a:rPr>
              <a:t>Seguimiento a las principales obras de infraestructura la localidad:</a:t>
            </a:r>
          </a:p>
          <a:p>
            <a:pPr marL="742950" lvl="1" indent="-285750" algn="just">
              <a:buFont typeface="Wingdings" panose="05000000000000000000" pitchFamily="2" charset="2"/>
              <a:buChar char="ü"/>
            </a:pPr>
            <a:r>
              <a:rPr lang="es-MX" sz="1900" dirty="0">
                <a:latin typeface="Trebuchet MS" panose="020B0603020202020204" pitchFamily="34" charset="0"/>
              </a:rPr>
              <a:t>Avenida José Celestino Mutis</a:t>
            </a:r>
          </a:p>
          <a:p>
            <a:pPr marL="742950" lvl="1" indent="-285750" algn="just">
              <a:buFont typeface="Wingdings" panose="05000000000000000000" pitchFamily="2" charset="2"/>
              <a:buChar char="ü"/>
            </a:pPr>
            <a:r>
              <a:rPr lang="es-MX" sz="1900" dirty="0">
                <a:latin typeface="Trebuchet MS" panose="020B0603020202020204" pitchFamily="34" charset="0"/>
              </a:rPr>
              <a:t>Planta PTAR</a:t>
            </a:r>
          </a:p>
          <a:p>
            <a:pPr marL="742950" lvl="1" indent="-285750" algn="just">
              <a:buFont typeface="Wingdings" panose="05000000000000000000" pitchFamily="2" charset="2"/>
              <a:buChar char="ü"/>
            </a:pPr>
            <a:r>
              <a:rPr lang="es-MX" sz="1900" dirty="0">
                <a:latin typeface="Trebuchet MS" panose="020B0603020202020204" pitchFamily="34" charset="0"/>
              </a:rPr>
              <a:t>Parque y puente vehicular de La Florida</a:t>
            </a:r>
          </a:p>
          <a:p>
            <a:pPr marL="742950" lvl="1" indent="-285750" algn="just">
              <a:buFont typeface="Wingdings" panose="05000000000000000000" pitchFamily="2" charset="2"/>
              <a:buChar char="ü"/>
            </a:pPr>
            <a:r>
              <a:rPr lang="es-MX" sz="1900" dirty="0">
                <a:latin typeface="Trebuchet MS" panose="020B0603020202020204" pitchFamily="34" charset="0"/>
              </a:rPr>
              <a:t>Unidad Deportiva El Salitre y parques vecinales y de bolsillo</a:t>
            </a:r>
          </a:p>
          <a:p>
            <a:pPr marL="742950" lvl="1" indent="-285750" algn="just">
              <a:buFont typeface="Wingdings" panose="05000000000000000000" pitchFamily="2" charset="2"/>
              <a:buChar char="ü"/>
            </a:pPr>
            <a:r>
              <a:rPr lang="es-MX" sz="1900" dirty="0">
                <a:latin typeface="Trebuchet MS" panose="020B0603020202020204" pitchFamily="34" charset="0"/>
              </a:rPr>
              <a:t>Tramo Av. Boyacá</a:t>
            </a:r>
          </a:p>
          <a:p>
            <a:pPr marL="742950" lvl="1" indent="-285750" algn="just">
              <a:buFont typeface="Wingdings" panose="05000000000000000000" pitchFamily="2" charset="2"/>
              <a:buChar char="ü"/>
            </a:pPr>
            <a:r>
              <a:rPr lang="es-MX" sz="1900" dirty="0">
                <a:latin typeface="Trebuchet MS" panose="020B0603020202020204" pitchFamily="34" charset="0"/>
              </a:rPr>
              <a:t>Obra Av. 68</a:t>
            </a:r>
          </a:p>
          <a:p>
            <a:pPr marL="742950" lvl="1" indent="-285750" algn="just">
              <a:buFont typeface="Wingdings" panose="05000000000000000000" pitchFamily="2" charset="2"/>
              <a:buChar char="ü"/>
            </a:pPr>
            <a:r>
              <a:rPr lang="es-MX" sz="1900" dirty="0">
                <a:latin typeface="Trebuchet MS" panose="020B0603020202020204" pitchFamily="34" charset="0"/>
              </a:rPr>
              <a:t>Intervención en salones comunales, casa de la cultura y casas de persona mayor</a:t>
            </a:r>
          </a:p>
          <a:p>
            <a:pPr marL="742950" lvl="1" indent="-285750" algn="just">
              <a:buFont typeface="Wingdings" panose="05000000000000000000" pitchFamily="2" charset="2"/>
              <a:buChar char="ü"/>
            </a:pPr>
            <a:r>
              <a:rPr lang="es-MX" sz="1900" dirty="0">
                <a:latin typeface="Trebuchet MS" panose="020B0603020202020204" pitchFamily="34" charset="0"/>
              </a:rPr>
              <a:t>Estaciones de bomberos</a:t>
            </a:r>
          </a:p>
          <a:p>
            <a:pPr marL="742950" lvl="1" indent="-285750" algn="just">
              <a:buFont typeface="Wingdings" panose="05000000000000000000" pitchFamily="2" charset="2"/>
              <a:buChar char="ü"/>
            </a:pPr>
            <a:r>
              <a:rPr lang="es-MX" sz="1900" dirty="0">
                <a:latin typeface="Trebuchet MS" panose="020B0603020202020204" pitchFamily="34" charset="0"/>
              </a:rPr>
              <a:t>Obras de Acueducto y alcantarillado</a:t>
            </a:r>
          </a:p>
        </p:txBody>
      </p:sp>
      <p:pic>
        <p:nvPicPr>
          <p:cNvPr id="6" name="Gráfico 5" descr="Pared de ladrillo de edificio con relleno sólido">
            <a:extLst>
              <a:ext uri="{FF2B5EF4-FFF2-40B4-BE49-F238E27FC236}">
                <a16:creationId xmlns:a16="http://schemas.microsoft.com/office/drawing/2014/main" id="{D037EEB2-587B-0672-78F5-BC2EDEBB13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00" y="5840531"/>
            <a:ext cx="914400" cy="914400"/>
          </a:xfrm>
          <a:prstGeom prst="rect">
            <a:avLst/>
          </a:prstGeom>
        </p:spPr>
      </p:pic>
    </p:spTree>
    <p:extLst>
      <p:ext uri="{BB962C8B-B14F-4D97-AF65-F5344CB8AC3E}">
        <p14:creationId xmlns:p14="http://schemas.microsoft.com/office/powerpoint/2010/main" val="18351937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 y="2929416"/>
            <a:ext cx="1330801" cy="3909534"/>
          </a:xfrm>
          <a:custGeom>
            <a:avLst/>
            <a:gdLst/>
            <a:ahLst/>
            <a:cxnLst/>
            <a:rect l="l" t="t" r="r" b="b"/>
            <a:pathLst>
              <a:path w="903605" h="3601084">
                <a:moveTo>
                  <a:pt x="0" y="0"/>
                </a:moveTo>
                <a:lnTo>
                  <a:pt x="0" y="3601059"/>
                </a:lnTo>
                <a:lnTo>
                  <a:pt x="903020" y="3601059"/>
                </a:lnTo>
                <a:lnTo>
                  <a:pt x="0" y="0"/>
                </a:lnTo>
                <a:close/>
              </a:path>
            </a:pathLst>
          </a:custGeom>
          <a:solidFill>
            <a:srgbClr val="E42328"/>
          </a:solidFill>
        </p:spPr>
        <p:txBody>
          <a:bodyPr wrap="square" lIns="0" tIns="0" rIns="0" bIns="0" rtlCol="0"/>
          <a:lstStyle/>
          <a:p>
            <a:endParaRPr/>
          </a:p>
        </p:txBody>
      </p:sp>
      <p:sp>
        <p:nvSpPr>
          <p:cNvPr id="4" name="object 4"/>
          <p:cNvSpPr/>
          <p:nvPr/>
        </p:nvSpPr>
        <p:spPr>
          <a:xfrm>
            <a:off x="11298088" y="5"/>
            <a:ext cx="899794" cy="3344545"/>
          </a:xfrm>
          <a:custGeom>
            <a:avLst/>
            <a:gdLst/>
            <a:ahLst/>
            <a:cxnLst/>
            <a:rect l="l" t="t" r="r" b="b"/>
            <a:pathLst>
              <a:path w="899795" h="3344545">
                <a:moveTo>
                  <a:pt x="899553" y="0"/>
                </a:moveTo>
                <a:lnTo>
                  <a:pt x="0" y="0"/>
                </a:lnTo>
                <a:lnTo>
                  <a:pt x="899553" y="3344430"/>
                </a:lnTo>
                <a:lnTo>
                  <a:pt x="899553" y="0"/>
                </a:lnTo>
                <a:close/>
              </a:path>
            </a:pathLst>
          </a:custGeom>
          <a:solidFill>
            <a:srgbClr val="FFB71B"/>
          </a:solidFill>
        </p:spPr>
        <p:txBody>
          <a:bodyPr wrap="square" lIns="0" tIns="0" rIns="0" bIns="0" rtlCol="0"/>
          <a:lstStyle/>
          <a:p>
            <a:endParaRPr/>
          </a:p>
        </p:txBody>
      </p:sp>
      <p:sp>
        <p:nvSpPr>
          <p:cNvPr id="5" name="object 5"/>
          <p:cNvSpPr txBox="1">
            <a:spLocks noGrp="1"/>
          </p:cNvSpPr>
          <p:nvPr>
            <p:ph type="title"/>
          </p:nvPr>
        </p:nvSpPr>
        <p:spPr>
          <a:xfrm>
            <a:off x="1330801" y="378678"/>
            <a:ext cx="9530398" cy="830997"/>
          </a:xfrm>
          <a:prstGeom prst="rect">
            <a:avLst/>
          </a:prstGeom>
          <a:noFill/>
        </p:spPr>
        <p:txBody>
          <a:bodyPr wrap="square" lIns="91440" tIns="45720" rIns="91440" bIns="45720">
            <a:spAutoFit/>
          </a:bodyPr>
          <a:lstStyle/>
          <a:p>
            <a:pPr algn="r" rtl="0"/>
            <a:r>
              <a:rPr lang="es-CO"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Promoción, protección y recuperación del medio ambiente: 18 sesiones</a:t>
            </a:r>
            <a:endParaRPr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Rectángulo 6">
            <a:extLst>
              <a:ext uri="{FF2B5EF4-FFF2-40B4-BE49-F238E27FC236}">
                <a16:creationId xmlns:a16="http://schemas.microsoft.com/office/drawing/2014/main" id="{D621B5DA-5091-635C-17F5-5C40A82B99B8}"/>
              </a:ext>
            </a:extLst>
          </p:cNvPr>
          <p:cNvSpPr/>
          <p:nvPr/>
        </p:nvSpPr>
        <p:spPr>
          <a:xfrm>
            <a:off x="451802" y="981075"/>
            <a:ext cx="10820400" cy="1415772"/>
          </a:xfrm>
          <a:prstGeom prst="rect">
            <a:avLst/>
          </a:prstGeom>
        </p:spPr>
        <p:txBody>
          <a:bodyPr wrap="square">
            <a:spAutoFit/>
          </a:bodyPr>
          <a:lstStyle/>
          <a:p>
            <a:endParaRPr lang="es-MX" sz="1600" dirty="0">
              <a:latin typeface="Trebuchet MS" panose="020B0603020202020204" pitchFamily="34" charset="0"/>
            </a:endParaRPr>
          </a:p>
          <a:p>
            <a:pPr marL="285750" indent="-285750">
              <a:buFont typeface="Wingdings" panose="05000000000000000000" pitchFamily="2" charset="2"/>
              <a:buChar char="q"/>
            </a:pPr>
            <a:endParaRPr lang="es-MX" sz="1600" dirty="0">
              <a:latin typeface="Trebuchet MS" panose="020B0603020202020204" pitchFamily="34" charset="0"/>
            </a:endParaRPr>
          </a:p>
          <a:p>
            <a:pPr marL="285750" indent="-285750">
              <a:buFont typeface="Wingdings" panose="05000000000000000000" pitchFamily="2" charset="2"/>
              <a:buChar char="q"/>
            </a:pPr>
            <a:endParaRPr lang="es-MX" dirty="0"/>
          </a:p>
          <a:p>
            <a:pPr marL="285750" indent="-285750">
              <a:buFont typeface="Wingdings" panose="05000000000000000000" pitchFamily="2" charset="2"/>
              <a:buChar char="q"/>
            </a:pPr>
            <a:endParaRPr lang="es-MX" dirty="0"/>
          </a:p>
          <a:p>
            <a:pPr marL="285750" indent="-285750">
              <a:buFont typeface="Wingdings" panose="05000000000000000000" pitchFamily="2" charset="2"/>
              <a:buChar char="q"/>
            </a:pPr>
            <a:endParaRPr lang="es-CO" dirty="0"/>
          </a:p>
        </p:txBody>
      </p:sp>
      <p:sp>
        <p:nvSpPr>
          <p:cNvPr id="8" name="Rectángulo 7">
            <a:extLst>
              <a:ext uri="{FF2B5EF4-FFF2-40B4-BE49-F238E27FC236}">
                <a16:creationId xmlns:a16="http://schemas.microsoft.com/office/drawing/2014/main" id="{4652338C-9BF6-2B95-E697-2FBF4875088D}"/>
              </a:ext>
            </a:extLst>
          </p:cNvPr>
          <p:cNvSpPr/>
          <p:nvPr/>
        </p:nvSpPr>
        <p:spPr>
          <a:xfrm>
            <a:off x="1213803" y="1513644"/>
            <a:ext cx="9530398" cy="4862870"/>
          </a:xfrm>
          <a:prstGeom prst="rect">
            <a:avLst/>
          </a:prstGeom>
        </p:spPr>
        <p:txBody>
          <a:bodyPr wrap="square">
            <a:spAutoFit/>
          </a:bodyPr>
          <a:lstStyle/>
          <a:p>
            <a:pPr algn="just"/>
            <a:r>
              <a:rPr lang="es-MX" sz="2000" dirty="0">
                <a:latin typeface="Trebuchet MS" panose="020B0603020202020204" pitchFamily="34" charset="0"/>
              </a:rPr>
              <a:t>En cuanto al trascendente tema de sostenibilidad y medio ambiente en el ámbito de nuestra competencia se solicitaron informes de ejecución, se ejerció el debido control político y se verificó la forma en que se realiza la coordinación interinstitucional, en temas trascendentes como:</a:t>
            </a:r>
          </a:p>
          <a:p>
            <a:pPr algn="just"/>
            <a:endParaRPr lang="es-MX" sz="1000" dirty="0">
              <a:latin typeface="Trebuchet MS" panose="020B0603020202020204" pitchFamily="34" charset="0"/>
            </a:endParaRPr>
          </a:p>
          <a:p>
            <a:pPr marL="285750" indent="-285750" algn="just">
              <a:buFont typeface="Wingdings" panose="05000000000000000000" pitchFamily="2" charset="2"/>
              <a:buChar char="q"/>
            </a:pPr>
            <a:r>
              <a:rPr lang="es-MX" sz="2000" dirty="0">
                <a:latin typeface="Trebuchet MS" panose="020B0603020202020204" pitchFamily="34" charset="0"/>
              </a:rPr>
              <a:t>Sistema de vigilancia y control ambiental, en especial en el tema del ruido por temas aeronáuticos</a:t>
            </a:r>
          </a:p>
          <a:p>
            <a:pPr marL="285750" indent="-285750" algn="just">
              <a:buFont typeface="Wingdings" panose="05000000000000000000" pitchFamily="2" charset="2"/>
              <a:buChar char="q"/>
            </a:pPr>
            <a:r>
              <a:rPr lang="es-MX" sz="2000" dirty="0">
                <a:latin typeface="Trebuchet MS" panose="020B0603020202020204" pitchFamily="34" charset="0"/>
              </a:rPr>
              <a:t>Prevención del riesgo y atención de emergencias</a:t>
            </a:r>
          </a:p>
          <a:p>
            <a:pPr marL="285750" indent="-285750" algn="just">
              <a:buFont typeface="Wingdings" panose="05000000000000000000" pitchFamily="2" charset="2"/>
              <a:buChar char="q"/>
            </a:pPr>
            <a:r>
              <a:rPr lang="es-MX" sz="2000" dirty="0">
                <a:latin typeface="Trebuchet MS" panose="020B0603020202020204" pitchFamily="34" charset="0"/>
              </a:rPr>
              <a:t>Poda y mantenimiento de árboles</a:t>
            </a:r>
          </a:p>
          <a:p>
            <a:pPr marL="285750" indent="-285750" algn="just">
              <a:buFont typeface="Wingdings" panose="05000000000000000000" pitchFamily="2" charset="2"/>
              <a:buChar char="q"/>
            </a:pPr>
            <a:r>
              <a:rPr lang="es-MX" sz="2000" dirty="0">
                <a:latin typeface="Trebuchet MS" panose="020B0603020202020204" pitchFamily="34" charset="0"/>
              </a:rPr>
              <a:t>Manejo de residuos sólidos</a:t>
            </a:r>
            <a:endParaRPr lang="es-CO" sz="2000" dirty="0">
              <a:latin typeface="Trebuchet MS" panose="020B0603020202020204" pitchFamily="34" charset="0"/>
            </a:endParaRPr>
          </a:p>
          <a:p>
            <a:pPr marL="285750" indent="-285750" algn="just">
              <a:buFont typeface="Wingdings" panose="05000000000000000000" pitchFamily="2" charset="2"/>
              <a:buChar char="q"/>
            </a:pPr>
            <a:r>
              <a:rPr lang="es-CO" sz="2000" dirty="0">
                <a:latin typeface="Trebuchet MS" panose="020B0603020202020204" pitchFamily="34" charset="0"/>
              </a:rPr>
              <a:t>Calidad del aire y ola invernal</a:t>
            </a:r>
          </a:p>
          <a:p>
            <a:pPr marL="285750" indent="-285750" algn="just">
              <a:buFont typeface="Wingdings" panose="05000000000000000000" pitchFamily="2" charset="2"/>
              <a:buChar char="q"/>
            </a:pPr>
            <a:r>
              <a:rPr lang="es-CO" sz="2000" dirty="0">
                <a:latin typeface="Trebuchet MS" panose="020B0603020202020204" pitchFamily="34" charset="0"/>
              </a:rPr>
              <a:t>Huertas urbanas y caseras</a:t>
            </a:r>
          </a:p>
          <a:p>
            <a:pPr marL="285750" indent="-285750" algn="just">
              <a:buFont typeface="Wingdings" panose="05000000000000000000" pitchFamily="2" charset="2"/>
              <a:buChar char="q"/>
            </a:pPr>
            <a:r>
              <a:rPr lang="es-CO" sz="2000" dirty="0">
                <a:latin typeface="Trebuchet MS" panose="020B0603020202020204" pitchFamily="34" charset="0"/>
              </a:rPr>
              <a:t>Actividades de bienestar animal</a:t>
            </a:r>
          </a:p>
          <a:p>
            <a:pPr marL="285750" indent="-285750" algn="just">
              <a:buFont typeface="Wingdings" panose="05000000000000000000" pitchFamily="2" charset="2"/>
              <a:buChar char="q"/>
            </a:pPr>
            <a:r>
              <a:rPr lang="es-CO" sz="2000" dirty="0">
                <a:latin typeface="Trebuchet MS" panose="020B0603020202020204" pitchFamily="34" charset="0"/>
              </a:rPr>
              <a:t>Obras y estado del Jardín Botánico J.C.M., Río Bogotá, humedal La Chucua, Jaboque</a:t>
            </a:r>
          </a:p>
          <a:p>
            <a:pPr marL="285750" indent="-285750" algn="just">
              <a:buFont typeface="Wingdings" panose="05000000000000000000" pitchFamily="2" charset="2"/>
              <a:buChar char="q"/>
            </a:pPr>
            <a:r>
              <a:rPr lang="es-CO" sz="2000" dirty="0">
                <a:latin typeface="Trebuchet MS" panose="020B0603020202020204" pitchFamily="34" charset="0"/>
              </a:rPr>
              <a:t>Juan Amarillo, Canal Los Ángeles </a:t>
            </a:r>
          </a:p>
        </p:txBody>
      </p:sp>
      <p:pic>
        <p:nvPicPr>
          <p:cNvPr id="6" name="Gráfico 5" descr="Mano abierta con planta con relleno sólido">
            <a:extLst>
              <a:ext uri="{FF2B5EF4-FFF2-40B4-BE49-F238E27FC236}">
                <a16:creationId xmlns:a16="http://schemas.microsoft.com/office/drawing/2014/main" id="{4E5B2620-8E38-025E-7A75-AD80FC83F6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00" y="5857875"/>
            <a:ext cx="914400" cy="914400"/>
          </a:xfrm>
          <a:prstGeom prst="rect">
            <a:avLst/>
          </a:prstGeom>
        </p:spPr>
      </p:pic>
    </p:spTree>
    <p:extLst>
      <p:ext uri="{BB962C8B-B14F-4D97-AF65-F5344CB8AC3E}">
        <p14:creationId xmlns:p14="http://schemas.microsoft.com/office/powerpoint/2010/main" val="18176176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3114675"/>
            <a:ext cx="1295400" cy="3724275"/>
          </a:xfrm>
          <a:custGeom>
            <a:avLst/>
            <a:gdLst/>
            <a:ahLst/>
            <a:cxnLst/>
            <a:rect l="l" t="t" r="r" b="b"/>
            <a:pathLst>
              <a:path w="903605" h="3601084">
                <a:moveTo>
                  <a:pt x="0" y="0"/>
                </a:moveTo>
                <a:lnTo>
                  <a:pt x="0" y="3601059"/>
                </a:lnTo>
                <a:lnTo>
                  <a:pt x="903020" y="3601059"/>
                </a:lnTo>
                <a:lnTo>
                  <a:pt x="0" y="0"/>
                </a:lnTo>
                <a:close/>
              </a:path>
            </a:pathLst>
          </a:custGeom>
          <a:solidFill>
            <a:srgbClr val="E42328"/>
          </a:solidFill>
        </p:spPr>
        <p:txBody>
          <a:bodyPr wrap="square" lIns="0" tIns="0" rIns="0" bIns="0" rtlCol="0"/>
          <a:lstStyle/>
          <a:p>
            <a:endParaRPr/>
          </a:p>
        </p:txBody>
      </p:sp>
      <p:sp>
        <p:nvSpPr>
          <p:cNvPr id="4" name="object 4"/>
          <p:cNvSpPr/>
          <p:nvPr/>
        </p:nvSpPr>
        <p:spPr>
          <a:xfrm>
            <a:off x="11298088" y="5"/>
            <a:ext cx="899794" cy="3344545"/>
          </a:xfrm>
          <a:custGeom>
            <a:avLst/>
            <a:gdLst/>
            <a:ahLst/>
            <a:cxnLst/>
            <a:rect l="l" t="t" r="r" b="b"/>
            <a:pathLst>
              <a:path w="899795" h="3344545">
                <a:moveTo>
                  <a:pt x="899553" y="0"/>
                </a:moveTo>
                <a:lnTo>
                  <a:pt x="0" y="0"/>
                </a:lnTo>
                <a:lnTo>
                  <a:pt x="899553" y="3344430"/>
                </a:lnTo>
                <a:lnTo>
                  <a:pt x="899553" y="0"/>
                </a:lnTo>
                <a:close/>
              </a:path>
            </a:pathLst>
          </a:custGeom>
          <a:solidFill>
            <a:srgbClr val="FFB71B"/>
          </a:solidFill>
        </p:spPr>
        <p:txBody>
          <a:bodyPr wrap="square" lIns="0" tIns="0" rIns="0" bIns="0" rtlCol="0"/>
          <a:lstStyle/>
          <a:p>
            <a:endParaRPr/>
          </a:p>
        </p:txBody>
      </p:sp>
      <p:sp>
        <p:nvSpPr>
          <p:cNvPr id="5" name="object 5"/>
          <p:cNvSpPr txBox="1">
            <a:spLocks noGrp="1"/>
          </p:cNvSpPr>
          <p:nvPr>
            <p:ph type="title"/>
          </p:nvPr>
        </p:nvSpPr>
        <p:spPr>
          <a:xfrm>
            <a:off x="4274425" y="759678"/>
            <a:ext cx="6931637" cy="830997"/>
          </a:xfrm>
          <a:prstGeom prst="rect">
            <a:avLst/>
          </a:prstGeom>
          <a:noFill/>
        </p:spPr>
        <p:txBody>
          <a:bodyPr wrap="square" lIns="91440" tIns="45720" rIns="91440" bIns="45720">
            <a:spAutoFit/>
          </a:bodyPr>
          <a:lstStyle/>
          <a:p>
            <a:pPr algn="r" rtl="0"/>
            <a:r>
              <a:rPr lang="es-CO"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Educación, Cultura, Recreación y Deporte:  33 sesiones</a:t>
            </a:r>
            <a:endParaRPr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Rectángulo 7">
            <a:extLst>
              <a:ext uri="{FF2B5EF4-FFF2-40B4-BE49-F238E27FC236}">
                <a16:creationId xmlns:a16="http://schemas.microsoft.com/office/drawing/2014/main" id="{4652338C-9BF6-2B95-E697-2FBF4875088D}"/>
              </a:ext>
            </a:extLst>
          </p:cNvPr>
          <p:cNvSpPr/>
          <p:nvPr/>
        </p:nvSpPr>
        <p:spPr>
          <a:xfrm>
            <a:off x="973905" y="1666875"/>
            <a:ext cx="10244189" cy="3939540"/>
          </a:xfrm>
          <a:prstGeom prst="rect">
            <a:avLst/>
          </a:prstGeom>
        </p:spPr>
        <p:txBody>
          <a:bodyPr wrap="square">
            <a:spAutoFit/>
          </a:bodyPr>
          <a:lstStyle/>
          <a:p>
            <a:pPr algn="just"/>
            <a:r>
              <a:rPr lang="es-MX" sz="2000" dirty="0">
                <a:latin typeface="Trebuchet MS" panose="020B0603020202020204" pitchFamily="34" charset="0"/>
              </a:rPr>
              <a:t>En cuanto al transversal y vital tema de educación, cultura, recreación y deporte, la Corporación en ejercicio de su función solicitó informes de ejecución y ejerció control político y verificó la forma en que se realiza la coordinación interinstitucional, en temas como:</a:t>
            </a:r>
          </a:p>
          <a:p>
            <a:pPr algn="just"/>
            <a:endParaRPr lang="es-MX" sz="1000" dirty="0">
              <a:latin typeface="Trebuchet MS" panose="020B0603020202020204" pitchFamily="34" charset="0"/>
            </a:endParaRPr>
          </a:p>
          <a:p>
            <a:pPr marL="285750" indent="-285750" algn="just">
              <a:buFont typeface="Wingdings" panose="05000000000000000000" pitchFamily="2" charset="2"/>
              <a:buChar char="q"/>
            </a:pPr>
            <a:r>
              <a:rPr lang="es-MX" sz="2000" dirty="0">
                <a:latin typeface="Trebuchet MS" panose="020B0603020202020204" pitchFamily="34" charset="0"/>
              </a:rPr>
              <a:t>Movilidad, matrículas y alimentaciones escolares.</a:t>
            </a:r>
          </a:p>
          <a:p>
            <a:pPr marL="285750" indent="-285750" algn="just">
              <a:buFont typeface="Wingdings" panose="05000000000000000000" pitchFamily="2" charset="2"/>
              <a:buChar char="q"/>
            </a:pPr>
            <a:r>
              <a:rPr lang="es-ES" sz="2000" dirty="0">
                <a:latin typeface="Trebuchet MS" panose="020B0603020202020204" pitchFamily="34" charset="0"/>
              </a:rPr>
              <a:t>Seguimiento a la denuncia sobre el abuso sexual a niño de 11 años del Colegio I.E.D. Manuela Ayala de Gaitán.</a:t>
            </a:r>
            <a:endParaRPr lang="es-MX" sz="2000" dirty="0">
              <a:latin typeface="Trebuchet MS" panose="020B0603020202020204" pitchFamily="34" charset="0"/>
            </a:endParaRPr>
          </a:p>
          <a:p>
            <a:pPr marL="285750" indent="-285750" algn="just">
              <a:buFont typeface="Wingdings" panose="05000000000000000000" pitchFamily="2" charset="2"/>
              <a:buChar char="q"/>
            </a:pPr>
            <a:r>
              <a:rPr lang="es-MX" sz="2000" dirty="0">
                <a:latin typeface="Trebuchet MS" panose="020B0603020202020204" pitchFamily="34" charset="0"/>
              </a:rPr>
              <a:t>Contrato de administración de colegios.</a:t>
            </a:r>
          </a:p>
          <a:p>
            <a:pPr marL="285750" indent="-285750" algn="just">
              <a:buFont typeface="Wingdings" panose="05000000000000000000" pitchFamily="2" charset="2"/>
              <a:buChar char="q"/>
            </a:pPr>
            <a:r>
              <a:rPr lang="es-MX" sz="2000" dirty="0">
                <a:latin typeface="Trebuchet MS" panose="020B0603020202020204" pitchFamily="34" charset="0"/>
              </a:rPr>
              <a:t>Ofertas y ejecución de programas y escuelas y escenarios de formación deportiva.</a:t>
            </a:r>
          </a:p>
          <a:p>
            <a:pPr marL="285750" indent="-285750" algn="just">
              <a:buFont typeface="Wingdings" panose="05000000000000000000" pitchFamily="2" charset="2"/>
              <a:buChar char="q"/>
            </a:pPr>
            <a:r>
              <a:rPr lang="es-MX" sz="2000" dirty="0">
                <a:latin typeface="Trebuchet MS" panose="020B0603020202020204" pitchFamily="34" charset="0"/>
              </a:rPr>
              <a:t>Seguimiento a oficina cultural y festivales de la localidad.</a:t>
            </a:r>
          </a:p>
          <a:p>
            <a:pPr marL="285750" indent="-285750" algn="just">
              <a:buFont typeface="Wingdings" panose="05000000000000000000" pitchFamily="2" charset="2"/>
              <a:buChar char="q"/>
            </a:pPr>
            <a:r>
              <a:rPr lang="es-MX" sz="2000" dirty="0">
                <a:latin typeface="Trebuchet MS" panose="020B0603020202020204" pitchFamily="34" charset="0"/>
              </a:rPr>
              <a:t>Seguimiento a programas y contratos: vive digital, de entornos educativos, de actividad física, sector cultura, de adulto mayor y jóvenes a la U.</a:t>
            </a:r>
          </a:p>
        </p:txBody>
      </p:sp>
      <p:pic>
        <p:nvPicPr>
          <p:cNvPr id="6" name="Gráfico 5" descr="Narración con relleno sólido">
            <a:extLst>
              <a:ext uri="{FF2B5EF4-FFF2-40B4-BE49-F238E27FC236}">
                <a16:creationId xmlns:a16="http://schemas.microsoft.com/office/drawing/2014/main" id="{D3CAC840-8ACA-03B5-E557-D49E6F7D40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166" y="5857875"/>
            <a:ext cx="914400" cy="914400"/>
          </a:xfrm>
          <a:prstGeom prst="rect">
            <a:avLst/>
          </a:prstGeom>
        </p:spPr>
      </p:pic>
    </p:spTree>
    <p:extLst>
      <p:ext uri="{BB962C8B-B14F-4D97-AF65-F5344CB8AC3E}">
        <p14:creationId xmlns:p14="http://schemas.microsoft.com/office/powerpoint/2010/main" val="35165963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3236988"/>
            <a:ext cx="1357682" cy="3601962"/>
          </a:xfrm>
          <a:custGeom>
            <a:avLst/>
            <a:gdLst/>
            <a:ahLst/>
            <a:cxnLst/>
            <a:rect l="l" t="t" r="r" b="b"/>
            <a:pathLst>
              <a:path w="903605" h="3601084">
                <a:moveTo>
                  <a:pt x="0" y="0"/>
                </a:moveTo>
                <a:lnTo>
                  <a:pt x="0" y="3601059"/>
                </a:lnTo>
                <a:lnTo>
                  <a:pt x="903020" y="3601059"/>
                </a:lnTo>
                <a:lnTo>
                  <a:pt x="0" y="0"/>
                </a:lnTo>
                <a:close/>
              </a:path>
            </a:pathLst>
          </a:custGeom>
          <a:solidFill>
            <a:srgbClr val="E42328"/>
          </a:solidFill>
        </p:spPr>
        <p:txBody>
          <a:bodyPr wrap="square" lIns="0" tIns="0" rIns="0" bIns="0" rtlCol="0"/>
          <a:lstStyle/>
          <a:p>
            <a:endParaRPr/>
          </a:p>
        </p:txBody>
      </p:sp>
      <p:sp>
        <p:nvSpPr>
          <p:cNvPr id="4" name="object 4"/>
          <p:cNvSpPr/>
          <p:nvPr/>
        </p:nvSpPr>
        <p:spPr>
          <a:xfrm>
            <a:off x="11298088" y="5"/>
            <a:ext cx="899794" cy="3344545"/>
          </a:xfrm>
          <a:custGeom>
            <a:avLst/>
            <a:gdLst/>
            <a:ahLst/>
            <a:cxnLst/>
            <a:rect l="l" t="t" r="r" b="b"/>
            <a:pathLst>
              <a:path w="899795" h="3344545">
                <a:moveTo>
                  <a:pt x="899553" y="0"/>
                </a:moveTo>
                <a:lnTo>
                  <a:pt x="0" y="0"/>
                </a:lnTo>
                <a:lnTo>
                  <a:pt x="899553" y="3344430"/>
                </a:lnTo>
                <a:lnTo>
                  <a:pt x="899553" y="0"/>
                </a:lnTo>
                <a:close/>
              </a:path>
            </a:pathLst>
          </a:custGeom>
          <a:solidFill>
            <a:srgbClr val="FFB71B"/>
          </a:solidFill>
        </p:spPr>
        <p:txBody>
          <a:bodyPr wrap="square" lIns="0" tIns="0" rIns="0" bIns="0" rtlCol="0"/>
          <a:lstStyle/>
          <a:p>
            <a:endParaRPr/>
          </a:p>
        </p:txBody>
      </p:sp>
      <p:sp>
        <p:nvSpPr>
          <p:cNvPr id="5" name="object 5"/>
          <p:cNvSpPr txBox="1">
            <a:spLocks noGrp="1"/>
          </p:cNvSpPr>
          <p:nvPr>
            <p:ph type="title"/>
          </p:nvPr>
        </p:nvSpPr>
        <p:spPr>
          <a:xfrm>
            <a:off x="456396" y="565576"/>
            <a:ext cx="10860195" cy="830997"/>
          </a:xfrm>
          <a:prstGeom prst="rect">
            <a:avLst/>
          </a:prstGeom>
          <a:noFill/>
        </p:spPr>
        <p:txBody>
          <a:bodyPr wrap="square" lIns="91440" tIns="45720" rIns="91440" bIns="45720">
            <a:spAutoFit/>
          </a:bodyPr>
          <a:lstStyle/>
          <a:p>
            <a:pPr algn="r" rtl="0"/>
            <a:r>
              <a:rPr lang="es-MX"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Salud, bienestar social y protección animal: </a:t>
            </a:r>
            <a:br>
              <a:rPr lang="es-MX"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br>
            <a:r>
              <a:rPr lang="es-MX"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21 sesiones  </a:t>
            </a:r>
            <a:endParaRPr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Rectángulo 6">
            <a:extLst>
              <a:ext uri="{FF2B5EF4-FFF2-40B4-BE49-F238E27FC236}">
                <a16:creationId xmlns:a16="http://schemas.microsoft.com/office/drawing/2014/main" id="{D621B5DA-5091-635C-17F5-5C40A82B99B8}"/>
              </a:ext>
            </a:extLst>
          </p:cNvPr>
          <p:cNvSpPr/>
          <p:nvPr/>
        </p:nvSpPr>
        <p:spPr>
          <a:xfrm>
            <a:off x="451802" y="981075"/>
            <a:ext cx="10820400" cy="1415772"/>
          </a:xfrm>
          <a:prstGeom prst="rect">
            <a:avLst/>
          </a:prstGeom>
        </p:spPr>
        <p:txBody>
          <a:bodyPr wrap="square">
            <a:spAutoFit/>
          </a:bodyPr>
          <a:lstStyle/>
          <a:p>
            <a:endParaRPr lang="es-MX" sz="1600" dirty="0">
              <a:latin typeface="Trebuchet MS" panose="020B0603020202020204" pitchFamily="34" charset="0"/>
            </a:endParaRPr>
          </a:p>
          <a:p>
            <a:pPr marL="285750" indent="-285750">
              <a:buFont typeface="Wingdings" panose="05000000000000000000" pitchFamily="2" charset="2"/>
              <a:buChar char="q"/>
            </a:pPr>
            <a:endParaRPr lang="es-MX" sz="1600" dirty="0">
              <a:latin typeface="Trebuchet MS" panose="020B0603020202020204" pitchFamily="34" charset="0"/>
            </a:endParaRPr>
          </a:p>
          <a:p>
            <a:pPr marL="285750" indent="-285750">
              <a:buFont typeface="Wingdings" panose="05000000000000000000" pitchFamily="2" charset="2"/>
              <a:buChar char="q"/>
            </a:pPr>
            <a:endParaRPr lang="es-MX" dirty="0"/>
          </a:p>
          <a:p>
            <a:pPr marL="285750" indent="-285750">
              <a:buFont typeface="Wingdings" panose="05000000000000000000" pitchFamily="2" charset="2"/>
              <a:buChar char="q"/>
            </a:pPr>
            <a:endParaRPr lang="es-MX" dirty="0"/>
          </a:p>
          <a:p>
            <a:pPr marL="285750" indent="-285750">
              <a:buFont typeface="Wingdings" panose="05000000000000000000" pitchFamily="2" charset="2"/>
              <a:buChar char="q"/>
            </a:pPr>
            <a:endParaRPr lang="es-CO" dirty="0"/>
          </a:p>
        </p:txBody>
      </p:sp>
      <p:sp>
        <p:nvSpPr>
          <p:cNvPr id="8" name="Rectángulo 7">
            <a:extLst>
              <a:ext uri="{FF2B5EF4-FFF2-40B4-BE49-F238E27FC236}">
                <a16:creationId xmlns:a16="http://schemas.microsoft.com/office/drawing/2014/main" id="{4652338C-9BF6-2B95-E697-2FBF4875088D}"/>
              </a:ext>
            </a:extLst>
          </p:cNvPr>
          <p:cNvSpPr/>
          <p:nvPr/>
        </p:nvSpPr>
        <p:spPr>
          <a:xfrm>
            <a:off x="1383568" y="1812072"/>
            <a:ext cx="9888634" cy="3785652"/>
          </a:xfrm>
          <a:prstGeom prst="rect">
            <a:avLst/>
          </a:prstGeom>
        </p:spPr>
        <p:txBody>
          <a:bodyPr wrap="square">
            <a:spAutoFit/>
          </a:bodyPr>
          <a:lstStyle/>
          <a:p>
            <a:pPr algn="just"/>
            <a:r>
              <a:rPr lang="es-MX" sz="2000" dirty="0">
                <a:latin typeface="Trebuchet MS" panose="020B0603020202020204" pitchFamily="34" charset="0"/>
              </a:rPr>
              <a:t>En cuanto a temas de salubridad pública al interior de la localidad, la Corporación en ejercicio de su función ejerció control político y verificó la forma en que se realiza la coordinación interinstitucional, en temas como:</a:t>
            </a:r>
          </a:p>
          <a:p>
            <a:pPr algn="just"/>
            <a:endParaRPr lang="es-MX" sz="2000" dirty="0">
              <a:latin typeface="Trebuchet MS" panose="020B0603020202020204" pitchFamily="34" charset="0"/>
            </a:endParaRPr>
          </a:p>
          <a:p>
            <a:pPr marL="285750" indent="-285750" algn="just">
              <a:buFont typeface="Wingdings" panose="05000000000000000000" pitchFamily="2" charset="2"/>
              <a:buChar char="q"/>
            </a:pPr>
            <a:r>
              <a:rPr lang="es-MX" sz="2000" dirty="0">
                <a:latin typeface="Trebuchet MS" panose="020B0603020202020204" pitchFamily="34" charset="0"/>
              </a:rPr>
              <a:t>Prestación de servicios de integración social.</a:t>
            </a:r>
          </a:p>
          <a:p>
            <a:pPr marL="285750" indent="-285750" algn="just">
              <a:buFont typeface="Wingdings" panose="05000000000000000000" pitchFamily="2" charset="2"/>
              <a:buChar char="q"/>
            </a:pPr>
            <a:r>
              <a:rPr lang="es-MX" sz="2000" dirty="0">
                <a:latin typeface="Trebuchet MS" panose="020B0603020202020204" pitchFamily="34" charset="0"/>
              </a:rPr>
              <a:t>Cobertura de pruebas Covid-19.</a:t>
            </a:r>
          </a:p>
          <a:p>
            <a:pPr marL="285750" indent="-285750" algn="just">
              <a:buFont typeface="Wingdings" panose="05000000000000000000" pitchFamily="2" charset="2"/>
              <a:buChar char="q"/>
            </a:pPr>
            <a:r>
              <a:rPr lang="es-MX" sz="2000" dirty="0">
                <a:latin typeface="Trebuchet MS" panose="020B0603020202020204" pitchFamily="34" charset="0"/>
              </a:rPr>
              <a:t>Red de atención en salud y C.A.M.I.</a:t>
            </a:r>
          </a:p>
          <a:p>
            <a:pPr marL="285750" indent="-285750" algn="just">
              <a:buFont typeface="Wingdings" panose="05000000000000000000" pitchFamily="2" charset="2"/>
              <a:buChar char="q"/>
            </a:pPr>
            <a:r>
              <a:rPr lang="es-MX" sz="2000" dirty="0">
                <a:latin typeface="Trebuchet MS" panose="020B0603020202020204" pitchFamily="34" charset="0"/>
              </a:rPr>
              <a:t>Manzana del cuidado.</a:t>
            </a:r>
          </a:p>
          <a:p>
            <a:pPr marL="285750" indent="-285750" algn="just">
              <a:buFont typeface="Wingdings" panose="05000000000000000000" pitchFamily="2" charset="2"/>
              <a:buChar char="q"/>
            </a:pPr>
            <a:r>
              <a:rPr lang="es-MX" sz="2000" dirty="0">
                <a:latin typeface="Trebuchet MS" panose="020B0603020202020204" pitchFamily="34" charset="0"/>
              </a:rPr>
              <a:t>Programa cuidados para el cuidador.</a:t>
            </a:r>
          </a:p>
          <a:p>
            <a:pPr marL="285750" indent="-285750" algn="just">
              <a:buFont typeface="Wingdings" panose="05000000000000000000" pitchFamily="2" charset="2"/>
              <a:buChar char="q"/>
            </a:pPr>
            <a:r>
              <a:rPr lang="es-MX" sz="2000" dirty="0">
                <a:latin typeface="Trebuchet MS" panose="020B0603020202020204" pitchFamily="34" charset="0"/>
              </a:rPr>
              <a:t>Control de vectores en plazas de mercado de la localidad.</a:t>
            </a:r>
          </a:p>
          <a:p>
            <a:pPr marL="285750" indent="-285750" algn="just">
              <a:buFont typeface="Wingdings" panose="05000000000000000000" pitchFamily="2" charset="2"/>
              <a:buChar char="q"/>
            </a:pPr>
            <a:r>
              <a:rPr lang="es-MX" sz="2000" dirty="0">
                <a:latin typeface="Trebuchet MS" panose="020B0603020202020204" pitchFamily="34" charset="0"/>
              </a:rPr>
              <a:t>Atención integral y de salud a persona mayor.</a:t>
            </a:r>
          </a:p>
          <a:p>
            <a:pPr marL="285750" indent="-285750" algn="just">
              <a:buFont typeface="Wingdings" panose="05000000000000000000" pitchFamily="2" charset="2"/>
              <a:buChar char="q"/>
            </a:pPr>
            <a:r>
              <a:rPr lang="es-MX" sz="2000" dirty="0">
                <a:latin typeface="Trebuchet MS" panose="020B0603020202020204" pitchFamily="34" charset="0"/>
              </a:rPr>
              <a:t>Actividades de adopción y vacunación de animales.</a:t>
            </a:r>
          </a:p>
        </p:txBody>
      </p:sp>
      <p:pic>
        <p:nvPicPr>
          <p:cNvPr id="6" name="Gráfico 5" descr="Cuidado con relleno sólido">
            <a:extLst>
              <a:ext uri="{FF2B5EF4-FFF2-40B4-BE49-F238E27FC236}">
                <a16:creationId xmlns:a16="http://schemas.microsoft.com/office/drawing/2014/main" id="{DC4E83CF-3C2E-661F-D7AC-9564730F7C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400" y="5857875"/>
            <a:ext cx="914400" cy="914400"/>
          </a:xfrm>
          <a:prstGeom prst="rect">
            <a:avLst/>
          </a:prstGeom>
        </p:spPr>
      </p:pic>
    </p:spTree>
    <p:extLst>
      <p:ext uri="{BB962C8B-B14F-4D97-AF65-F5344CB8AC3E}">
        <p14:creationId xmlns:p14="http://schemas.microsoft.com/office/powerpoint/2010/main" val="9611254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ppt_x"/>
                                          </p:val>
                                        </p:tav>
                                        <p:tav tm="100000">
                                          <p:val>
                                            <p:strVal val="#ppt_x"/>
                                          </p:val>
                                        </p:tav>
                                      </p:tavLst>
                                    </p:anim>
                                    <p:anim calcmode="lin" valueType="num">
                                      <p:cBhvr additive="base">
                                        <p:cTn id="31"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3236988"/>
            <a:ext cx="1219200" cy="3601962"/>
          </a:xfrm>
          <a:custGeom>
            <a:avLst/>
            <a:gdLst/>
            <a:ahLst/>
            <a:cxnLst/>
            <a:rect l="l" t="t" r="r" b="b"/>
            <a:pathLst>
              <a:path w="903605" h="3601084">
                <a:moveTo>
                  <a:pt x="0" y="0"/>
                </a:moveTo>
                <a:lnTo>
                  <a:pt x="0" y="3601059"/>
                </a:lnTo>
                <a:lnTo>
                  <a:pt x="903020" y="3601059"/>
                </a:lnTo>
                <a:lnTo>
                  <a:pt x="0" y="0"/>
                </a:lnTo>
                <a:close/>
              </a:path>
            </a:pathLst>
          </a:custGeom>
          <a:solidFill>
            <a:srgbClr val="E42328"/>
          </a:solidFill>
        </p:spPr>
        <p:txBody>
          <a:bodyPr wrap="square" lIns="0" tIns="0" rIns="0" bIns="0" rtlCol="0"/>
          <a:lstStyle/>
          <a:p>
            <a:endParaRPr/>
          </a:p>
        </p:txBody>
      </p:sp>
      <p:sp>
        <p:nvSpPr>
          <p:cNvPr id="4" name="object 4"/>
          <p:cNvSpPr/>
          <p:nvPr/>
        </p:nvSpPr>
        <p:spPr>
          <a:xfrm>
            <a:off x="11298088" y="5"/>
            <a:ext cx="899794" cy="3344545"/>
          </a:xfrm>
          <a:custGeom>
            <a:avLst/>
            <a:gdLst/>
            <a:ahLst/>
            <a:cxnLst/>
            <a:rect l="l" t="t" r="r" b="b"/>
            <a:pathLst>
              <a:path w="899795" h="3344545">
                <a:moveTo>
                  <a:pt x="899553" y="0"/>
                </a:moveTo>
                <a:lnTo>
                  <a:pt x="0" y="0"/>
                </a:lnTo>
                <a:lnTo>
                  <a:pt x="899553" y="3344430"/>
                </a:lnTo>
                <a:lnTo>
                  <a:pt x="899553" y="0"/>
                </a:lnTo>
                <a:close/>
              </a:path>
            </a:pathLst>
          </a:custGeom>
          <a:solidFill>
            <a:srgbClr val="FFB71B"/>
          </a:solidFill>
        </p:spPr>
        <p:txBody>
          <a:bodyPr wrap="square" lIns="0" tIns="0" rIns="0" bIns="0" rtlCol="0"/>
          <a:lstStyle/>
          <a:p>
            <a:endParaRPr/>
          </a:p>
        </p:txBody>
      </p:sp>
      <p:sp>
        <p:nvSpPr>
          <p:cNvPr id="5" name="object 5"/>
          <p:cNvSpPr txBox="1">
            <a:spLocks noGrp="1"/>
          </p:cNvSpPr>
          <p:nvPr>
            <p:ph type="title"/>
          </p:nvPr>
        </p:nvSpPr>
        <p:spPr>
          <a:xfrm>
            <a:off x="459763" y="371475"/>
            <a:ext cx="10589237" cy="830997"/>
          </a:xfrm>
          <a:prstGeom prst="rect">
            <a:avLst/>
          </a:prstGeom>
          <a:noFill/>
        </p:spPr>
        <p:txBody>
          <a:bodyPr wrap="square" lIns="91440" tIns="45720" rIns="91440" bIns="45720">
            <a:spAutoFit/>
          </a:bodyPr>
          <a:lstStyle/>
          <a:p>
            <a:pPr algn="r" rtl="0"/>
            <a:r>
              <a:rPr lang="es-MX"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Seguridad y movilidad: </a:t>
            </a:r>
            <a:br>
              <a:rPr lang="es-MX"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br>
            <a:r>
              <a:rPr lang="es-MX"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18 sesiones</a:t>
            </a:r>
            <a:endParaRPr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Rectángulo 6">
            <a:extLst>
              <a:ext uri="{FF2B5EF4-FFF2-40B4-BE49-F238E27FC236}">
                <a16:creationId xmlns:a16="http://schemas.microsoft.com/office/drawing/2014/main" id="{D621B5DA-5091-635C-17F5-5C40A82B99B8}"/>
              </a:ext>
            </a:extLst>
          </p:cNvPr>
          <p:cNvSpPr/>
          <p:nvPr/>
        </p:nvSpPr>
        <p:spPr>
          <a:xfrm>
            <a:off x="451802" y="981075"/>
            <a:ext cx="10820400" cy="1415772"/>
          </a:xfrm>
          <a:prstGeom prst="rect">
            <a:avLst/>
          </a:prstGeom>
        </p:spPr>
        <p:txBody>
          <a:bodyPr wrap="square">
            <a:spAutoFit/>
          </a:bodyPr>
          <a:lstStyle/>
          <a:p>
            <a:endParaRPr lang="es-MX" sz="1600" dirty="0">
              <a:latin typeface="Trebuchet MS" panose="020B0603020202020204" pitchFamily="34" charset="0"/>
            </a:endParaRPr>
          </a:p>
          <a:p>
            <a:pPr marL="285750" indent="-285750">
              <a:buFont typeface="Wingdings" panose="05000000000000000000" pitchFamily="2" charset="2"/>
              <a:buChar char="q"/>
            </a:pPr>
            <a:endParaRPr lang="es-MX" sz="1600" dirty="0">
              <a:latin typeface="Trebuchet MS" panose="020B0603020202020204" pitchFamily="34" charset="0"/>
            </a:endParaRPr>
          </a:p>
          <a:p>
            <a:pPr marL="285750" indent="-285750">
              <a:buFont typeface="Wingdings" panose="05000000000000000000" pitchFamily="2" charset="2"/>
              <a:buChar char="q"/>
            </a:pPr>
            <a:endParaRPr lang="es-MX" dirty="0"/>
          </a:p>
          <a:p>
            <a:pPr marL="285750" indent="-285750">
              <a:buFont typeface="Wingdings" panose="05000000000000000000" pitchFamily="2" charset="2"/>
              <a:buChar char="q"/>
            </a:pPr>
            <a:endParaRPr lang="es-MX" dirty="0"/>
          </a:p>
          <a:p>
            <a:pPr marL="285750" indent="-285750">
              <a:buFont typeface="Wingdings" panose="05000000000000000000" pitchFamily="2" charset="2"/>
              <a:buChar char="q"/>
            </a:pPr>
            <a:endParaRPr lang="es-CO" dirty="0"/>
          </a:p>
        </p:txBody>
      </p:sp>
      <p:sp>
        <p:nvSpPr>
          <p:cNvPr id="8" name="Rectángulo 7">
            <a:extLst>
              <a:ext uri="{FF2B5EF4-FFF2-40B4-BE49-F238E27FC236}">
                <a16:creationId xmlns:a16="http://schemas.microsoft.com/office/drawing/2014/main" id="{4652338C-9BF6-2B95-E697-2FBF4875088D}"/>
              </a:ext>
            </a:extLst>
          </p:cNvPr>
          <p:cNvSpPr/>
          <p:nvPr/>
        </p:nvSpPr>
        <p:spPr>
          <a:xfrm>
            <a:off x="1041092" y="1812072"/>
            <a:ext cx="10119509" cy="3785652"/>
          </a:xfrm>
          <a:prstGeom prst="rect">
            <a:avLst/>
          </a:prstGeom>
        </p:spPr>
        <p:txBody>
          <a:bodyPr wrap="square">
            <a:spAutoFit/>
          </a:bodyPr>
          <a:lstStyle/>
          <a:p>
            <a:pPr algn="just"/>
            <a:r>
              <a:rPr lang="es-MX" sz="2000" dirty="0">
                <a:latin typeface="Trebuchet MS" panose="020B0603020202020204" pitchFamily="34" charset="0"/>
              </a:rPr>
              <a:t>En cuanto a temas seguridad ciudadana y movilidad al interior de la localidad, la Corporación en ejercicio de su función ejerció control político y verificó la forma en que se realiza la coordinación interinstitucional, en temas como:</a:t>
            </a:r>
          </a:p>
          <a:p>
            <a:pPr algn="just"/>
            <a:endParaRPr lang="es-MX" sz="2000" dirty="0">
              <a:latin typeface="Trebuchet MS" panose="020B0603020202020204" pitchFamily="34" charset="0"/>
            </a:endParaRPr>
          </a:p>
          <a:p>
            <a:pPr marL="285750" indent="-285750" algn="just">
              <a:buFont typeface="Wingdings" panose="05000000000000000000" pitchFamily="2" charset="2"/>
              <a:buChar char="q"/>
            </a:pPr>
            <a:r>
              <a:rPr lang="es-MX" sz="2000" dirty="0">
                <a:latin typeface="Trebuchet MS" panose="020B0603020202020204" pitchFamily="34" charset="0"/>
              </a:rPr>
              <a:t>Presupuesto y plan de movilidad en Engativá.</a:t>
            </a:r>
          </a:p>
          <a:p>
            <a:pPr marL="285750" indent="-285750" algn="just">
              <a:buFont typeface="Wingdings" panose="05000000000000000000" pitchFamily="2" charset="2"/>
              <a:buChar char="q"/>
            </a:pPr>
            <a:r>
              <a:rPr lang="es-MX" sz="2000" dirty="0">
                <a:latin typeface="Trebuchet MS" panose="020B0603020202020204" pitchFamily="34" charset="0"/>
              </a:rPr>
              <a:t>Efectos del nuevo pico y placa.</a:t>
            </a:r>
          </a:p>
          <a:p>
            <a:pPr marL="285750" indent="-285750" algn="just">
              <a:buFont typeface="Wingdings" panose="05000000000000000000" pitchFamily="2" charset="2"/>
              <a:buChar char="q"/>
            </a:pPr>
            <a:r>
              <a:rPr lang="es-MX" sz="2000" dirty="0">
                <a:latin typeface="Trebuchet MS" panose="020B0603020202020204" pitchFamily="34" charset="0"/>
              </a:rPr>
              <a:t>Análisis de </a:t>
            </a:r>
            <a:r>
              <a:rPr lang="es-MX" sz="2000" dirty="0" err="1">
                <a:latin typeface="Trebuchet MS" panose="020B0603020202020204" pitchFamily="34" charset="0"/>
              </a:rPr>
              <a:t>bicicarriles</a:t>
            </a:r>
            <a:r>
              <a:rPr lang="es-MX" sz="2000" dirty="0">
                <a:latin typeface="Trebuchet MS" panose="020B0603020202020204" pitchFamily="34" charset="0"/>
              </a:rPr>
              <a:t>, bicitaxis y mototaxis, reductores de velocidad y señalización en la localidad.</a:t>
            </a:r>
          </a:p>
          <a:p>
            <a:pPr marL="285750" indent="-285750" algn="just">
              <a:buFont typeface="Wingdings" panose="05000000000000000000" pitchFamily="2" charset="2"/>
              <a:buChar char="q"/>
            </a:pPr>
            <a:r>
              <a:rPr lang="es-MX" sz="2000" dirty="0">
                <a:latin typeface="Trebuchet MS" panose="020B0603020202020204" pitchFamily="34" charset="0"/>
              </a:rPr>
              <a:t>Movilidad Coliseo Live.</a:t>
            </a:r>
          </a:p>
          <a:p>
            <a:pPr marL="285750" indent="-285750" algn="just">
              <a:buFont typeface="Wingdings" panose="05000000000000000000" pitchFamily="2" charset="2"/>
              <a:buChar char="q"/>
            </a:pPr>
            <a:r>
              <a:rPr lang="es-MX" sz="2000" dirty="0">
                <a:latin typeface="Trebuchet MS" panose="020B0603020202020204" pitchFamily="34" charset="0"/>
              </a:rPr>
              <a:t>Estado de seguridad ciudadana, gestión y coordinación con estación de Policía y, en especial, los temas de: seguridad en entornos escolares y establecimientos nocturnos.</a:t>
            </a:r>
          </a:p>
        </p:txBody>
      </p:sp>
      <p:pic>
        <p:nvPicPr>
          <p:cNvPr id="6" name="Gráfico 5" descr="Policía hombre con relleno sólido">
            <a:extLst>
              <a:ext uri="{FF2B5EF4-FFF2-40B4-BE49-F238E27FC236}">
                <a16:creationId xmlns:a16="http://schemas.microsoft.com/office/drawing/2014/main" id="{6CE48A59-CA27-364F-73BB-F7FBBED57B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949" y="5857875"/>
            <a:ext cx="914400" cy="914400"/>
          </a:xfrm>
          <a:prstGeom prst="rect">
            <a:avLst/>
          </a:prstGeom>
        </p:spPr>
      </p:pic>
    </p:spTree>
    <p:extLst>
      <p:ext uri="{BB962C8B-B14F-4D97-AF65-F5344CB8AC3E}">
        <p14:creationId xmlns:p14="http://schemas.microsoft.com/office/powerpoint/2010/main" val="33339754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0F4A7D30-34CE-7957-4ADB-781817512693}"/>
              </a:ext>
            </a:extLst>
          </p:cNvPr>
          <p:cNvSpPr/>
          <p:nvPr/>
        </p:nvSpPr>
        <p:spPr>
          <a:xfrm>
            <a:off x="0" y="3236988"/>
            <a:ext cx="1219200" cy="3601962"/>
          </a:xfrm>
          <a:custGeom>
            <a:avLst/>
            <a:gdLst/>
            <a:ahLst/>
            <a:cxnLst/>
            <a:rect l="l" t="t" r="r" b="b"/>
            <a:pathLst>
              <a:path w="903605" h="3601084">
                <a:moveTo>
                  <a:pt x="0" y="0"/>
                </a:moveTo>
                <a:lnTo>
                  <a:pt x="0" y="3601059"/>
                </a:lnTo>
                <a:lnTo>
                  <a:pt x="903020" y="3601059"/>
                </a:lnTo>
                <a:lnTo>
                  <a:pt x="0" y="0"/>
                </a:lnTo>
                <a:close/>
              </a:path>
            </a:pathLst>
          </a:custGeom>
          <a:solidFill>
            <a:srgbClr val="E42328"/>
          </a:solidFill>
        </p:spPr>
        <p:txBody>
          <a:bodyPr wrap="square" lIns="0" tIns="0" rIns="0" bIns="0" rtlCol="0"/>
          <a:lstStyle/>
          <a:p>
            <a:endParaRPr/>
          </a:p>
        </p:txBody>
      </p:sp>
      <p:sp>
        <p:nvSpPr>
          <p:cNvPr id="5" name="object 5"/>
          <p:cNvSpPr txBox="1">
            <a:spLocks noGrp="1"/>
          </p:cNvSpPr>
          <p:nvPr>
            <p:ph type="title"/>
          </p:nvPr>
        </p:nvSpPr>
        <p:spPr>
          <a:xfrm>
            <a:off x="459763" y="839574"/>
            <a:ext cx="10860195" cy="830997"/>
          </a:xfrm>
          <a:prstGeom prst="rect">
            <a:avLst/>
          </a:prstGeom>
          <a:noFill/>
        </p:spPr>
        <p:txBody>
          <a:bodyPr wrap="square" lIns="91440" tIns="45720" rIns="91440" bIns="45720">
            <a:spAutoFit/>
          </a:bodyPr>
          <a:lstStyle/>
          <a:p>
            <a:pPr algn="r" rtl="0"/>
            <a:r>
              <a:rPr lang="es-MX"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Desarrollo Económico:</a:t>
            </a:r>
            <a:br>
              <a:rPr lang="es-MX"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br>
            <a:r>
              <a:rPr lang="es-MX"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4 sesiones </a:t>
            </a:r>
            <a:endParaRPr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Rectángulo 6">
            <a:extLst>
              <a:ext uri="{FF2B5EF4-FFF2-40B4-BE49-F238E27FC236}">
                <a16:creationId xmlns:a16="http://schemas.microsoft.com/office/drawing/2014/main" id="{D621B5DA-5091-635C-17F5-5C40A82B99B8}"/>
              </a:ext>
            </a:extLst>
          </p:cNvPr>
          <p:cNvSpPr/>
          <p:nvPr/>
        </p:nvSpPr>
        <p:spPr>
          <a:xfrm>
            <a:off x="451802" y="1449174"/>
            <a:ext cx="10820400" cy="1415772"/>
          </a:xfrm>
          <a:prstGeom prst="rect">
            <a:avLst/>
          </a:prstGeom>
        </p:spPr>
        <p:txBody>
          <a:bodyPr wrap="square">
            <a:spAutoFit/>
          </a:bodyPr>
          <a:lstStyle/>
          <a:p>
            <a:endParaRPr lang="es-MX" sz="1600" dirty="0">
              <a:latin typeface="Trebuchet MS" panose="020B0603020202020204" pitchFamily="34" charset="0"/>
            </a:endParaRPr>
          </a:p>
          <a:p>
            <a:pPr marL="285750" indent="-285750">
              <a:buFont typeface="Wingdings" panose="05000000000000000000" pitchFamily="2" charset="2"/>
              <a:buChar char="q"/>
            </a:pPr>
            <a:endParaRPr lang="es-MX" sz="1600" dirty="0">
              <a:latin typeface="Trebuchet MS" panose="020B0603020202020204" pitchFamily="34" charset="0"/>
            </a:endParaRPr>
          </a:p>
          <a:p>
            <a:pPr marL="285750" indent="-285750">
              <a:buFont typeface="Wingdings" panose="05000000000000000000" pitchFamily="2" charset="2"/>
              <a:buChar char="q"/>
            </a:pPr>
            <a:endParaRPr lang="es-MX" dirty="0"/>
          </a:p>
          <a:p>
            <a:pPr marL="285750" indent="-285750">
              <a:buFont typeface="Wingdings" panose="05000000000000000000" pitchFamily="2" charset="2"/>
              <a:buChar char="q"/>
            </a:pPr>
            <a:endParaRPr lang="es-MX" dirty="0"/>
          </a:p>
          <a:p>
            <a:pPr marL="285750" indent="-285750">
              <a:buFont typeface="Wingdings" panose="05000000000000000000" pitchFamily="2" charset="2"/>
              <a:buChar char="q"/>
            </a:pPr>
            <a:endParaRPr lang="es-CO" dirty="0"/>
          </a:p>
        </p:txBody>
      </p:sp>
      <p:sp>
        <p:nvSpPr>
          <p:cNvPr id="8" name="Rectángulo 7">
            <a:extLst>
              <a:ext uri="{FF2B5EF4-FFF2-40B4-BE49-F238E27FC236}">
                <a16:creationId xmlns:a16="http://schemas.microsoft.com/office/drawing/2014/main" id="{4652338C-9BF6-2B95-E697-2FBF4875088D}"/>
              </a:ext>
            </a:extLst>
          </p:cNvPr>
          <p:cNvSpPr/>
          <p:nvPr/>
        </p:nvSpPr>
        <p:spPr>
          <a:xfrm>
            <a:off x="1295400" y="1919823"/>
            <a:ext cx="9976802" cy="3785652"/>
          </a:xfrm>
          <a:prstGeom prst="rect">
            <a:avLst/>
          </a:prstGeom>
        </p:spPr>
        <p:txBody>
          <a:bodyPr wrap="square">
            <a:spAutoFit/>
          </a:bodyPr>
          <a:lstStyle/>
          <a:p>
            <a:pPr algn="just"/>
            <a:r>
              <a:rPr lang="es-MX" sz="2000" dirty="0">
                <a:latin typeface="Trebuchet MS" panose="020B0603020202020204" pitchFamily="34" charset="0"/>
              </a:rPr>
              <a:t>Para este eje temático se convocaron debates de control político sobre el plan de trabajo, acuerdos, apoyo y acompañamiento prestado a vendedores informales, administración de plazas de mercado y acciones enfocadas en reactivación económica. Por ello, se citaron cuatro (4) sesiones así:</a:t>
            </a:r>
          </a:p>
          <a:p>
            <a:pPr algn="just"/>
            <a:endParaRPr lang="es-MX" sz="2000" dirty="0">
              <a:latin typeface="Trebuchet MS" panose="020B0603020202020204" pitchFamily="34" charset="0"/>
            </a:endParaRPr>
          </a:p>
          <a:p>
            <a:pPr marL="285750" indent="-285750" algn="just">
              <a:buFont typeface="Wingdings" panose="05000000000000000000" pitchFamily="2" charset="2"/>
              <a:buChar char="q"/>
            </a:pPr>
            <a:r>
              <a:rPr lang="es-MX" sz="2000" dirty="0">
                <a:latin typeface="Trebuchet MS" panose="020B0603020202020204" pitchFamily="34" charset="0"/>
              </a:rPr>
              <a:t>Informe sobre el plan de trabajo ejecutado en los espacios públicos para vendedores informales y plazas de mercado en la localidad de Engativá.</a:t>
            </a:r>
          </a:p>
          <a:p>
            <a:pPr marL="285750" indent="-285750" algn="just">
              <a:buFont typeface="Wingdings" panose="05000000000000000000" pitchFamily="2" charset="2"/>
              <a:buChar char="q"/>
            </a:pPr>
            <a:r>
              <a:rPr lang="es-MX" sz="2000" dirty="0">
                <a:latin typeface="Trebuchet MS" panose="020B0603020202020204" pitchFamily="34" charset="0"/>
              </a:rPr>
              <a:t>Inversión presupuestal en la localidad de Engativá a nivel distrital y local, respecto a la reactivación económica.</a:t>
            </a:r>
          </a:p>
          <a:p>
            <a:pPr marL="285750" indent="-285750" algn="just">
              <a:buFont typeface="Wingdings" panose="05000000000000000000" pitchFamily="2" charset="2"/>
              <a:buChar char="q"/>
            </a:pPr>
            <a:r>
              <a:rPr lang="es-MX" sz="2000" dirty="0">
                <a:latin typeface="Trebuchet MS" panose="020B0603020202020204" pitchFamily="34" charset="0"/>
              </a:rPr>
              <a:t>Vendedores informales de la localidad de Engativá.</a:t>
            </a:r>
          </a:p>
          <a:p>
            <a:pPr marL="285750" indent="-285750" algn="just">
              <a:buFont typeface="Wingdings" panose="05000000000000000000" pitchFamily="2" charset="2"/>
              <a:buChar char="q"/>
            </a:pPr>
            <a:r>
              <a:rPr lang="es-MX" sz="2000" dirty="0">
                <a:latin typeface="Trebuchet MS" panose="020B0603020202020204" pitchFamily="34" charset="0"/>
              </a:rPr>
              <a:t>Comité de Vendedores Informales - Proceso para la Inscripción RIVI, HEMI, Pactos de corresponsabilidad y Plazas de Mercado.</a:t>
            </a:r>
          </a:p>
        </p:txBody>
      </p:sp>
      <p:pic>
        <p:nvPicPr>
          <p:cNvPr id="6" name="Gráfico 5" descr="Tienda con relleno sólido">
            <a:extLst>
              <a:ext uri="{FF2B5EF4-FFF2-40B4-BE49-F238E27FC236}">
                <a16:creationId xmlns:a16="http://schemas.microsoft.com/office/drawing/2014/main" id="{6EFA5EED-5CA5-2AF2-E042-1CFFCA501A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66" y="5924550"/>
            <a:ext cx="914400" cy="914400"/>
          </a:xfrm>
          <a:prstGeom prst="rect">
            <a:avLst/>
          </a:prstGeom>
        </p:spPr>
      </p:pic>
    </p:spTree>
    <p:extLst>
      <p:ext uri="{BB962C8B-B14F-4D97-AF65-F5344CB8AC3E}">
        <p14:creationId xmlns:p14="http://schemas.microsoft.com/office/powerpoint/2010/main" val="18398790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3C94F78-87DE-3891-E6E9-457D1BCCF587}"/>
              </a:ext>
            </a:extLst>
          </p:cNvPr>
          <p:cNvSpPr/>
          <p:nvPr/>
        </p:nvSpPr>
        <p:spPr>
          <a:xfrm>
            <a:off x="0" y="3236988"/>
            <a:ext cx="1219200" cy="3601962"/>
          </a:xfrm>
          <a:custGeom>
            <a:avLst/>
            <a:gdLst/>
            <a:ahLst/>
            <a:cxnLst/>
            <a:rect l="l" t="t" r="r" b="b"/>
            <a:pathLst>
              <a:path w="903605" h="3601084">
                <a:moveTo>
                  <a:pt x="0" y="0"/>
                </a:moveTo>
                <a:lnTo>
                  <a:pt x="0" y="3601059"/>
                </a:lnTo>
                <a:lnTo>
                  <a:pt x="903020" y="3601059"/>
                </a:lnTo>
                <a:lnTo>
                  <a:pt x="0" y="0"/>
                </a:lnTo>
                <a:close/>
              </a:path>
            </a:pathLst>
          </a:custGeom>
          <a:solidFill>
            <a:srgbClr val="E42328"/>
          </a:solidFill>
        </p:spPr>
        <p:txBody>
          <a:bodyPr wrap="square" lIns="0" tIns="0" rIns="0" bIns="0" rtlCol="0"/>
          <a:lstStyle/>
          <a:p>
            <a:endParaRPr/>
          </a:p>
        </p:txBody>
      </p:sp>
      <p:sp>
        <p:nvSpPr>
          <p:cNvPr id="6" name="object 6"/>
          <p:cNvSpPr txBox="1"/>
          <p:nvPr/>
        </p:nvSpPr>
        <p:spPr>
          <a:xfrm>
            <a:off x="914400" y="1229504"/>
            <a:ext cx="10287000" cy="830997"/>
          </a:xfrm>
          <a:prstGeom prst="rect">
            <a:avLst/>
          </a:prstGeom>
          <a:noFill/>
        </p:spPr>
        <p:txBody>
          <a:bodyPr wrap="square" lIns="91440" tIns="45720" rIns="91440" bIns="45720">
            <a:spAutoFit/>
          </a:bodyPr>
          <a:lstStyle>
            <a:lvl1pPr algn="r">
              <a:defRPr sz="2400" b="1" i="0">
                <a:ln w="0"/>
                <a:solidFill>
                  <a:srgbClr val="E42328"/>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defRPr>
            </a:lvl1pPr>
          </a:lstStyle>
          <a:p>
            <a:r>
              <a:rPr lang="es-CO" dirty="0"/>
              <a:t>Adopción del Plan de Desarrollo Local y Ordenamiento Territorial: 22 sesiones </a:t>
            </a:r>
            <a:endParaRPr dirty="0"/>
          </a:p>
        </p:txBody>
      </p:sp>
      <p:sp>
        <p:nvSpPr>
          <p:cNvPr id="2" name="Rectángulo 1">
            <a:extLst>
              <a:ext uri="{FF2B5EF4-FFF2-40B4-BE49-F238E27FC236}">
                <a16:creationId xmlns:a16="http://schemas.microsoft.com/office/drawing/2014/main" id="{B74084F5-3C85-A12B-BE7F-3FBE40D450EF}"/>
              </a:ext>
            </a:extLst>
          </p:cNvPr>
          <p:cNvSpPr/>
          <p:nvPr/>
        </p:nvSpPr>
        <p:spPr>
          <a:xfrm>
            <a:off x="1295400" y="2462153"/>
            <a:ext cx="9976802" cy="2862322"/>
          </a:xfrm>
          <a:prstGeom prst="rect">
            <a:avLst/>
          </a:prstGeom>
        </p:spPr>
        <p:txBody>
          <a:bodyPr wrap="square">
            <a:spAutoFit/>
          </a:bodyPr>
          <a:lstStyle/>
          <a:p>
            <a:pPr algn="just"/>
            <a:r>
              <a:rPr lang="es-ES" sz="2000" dirty="0">
                <a:latin typeface="Trebuchet MS" panose="020B0603020202020204" pitchFamily="34" charset="0"/>
              </a:rPr>
              <a:t>Como Corporación JAL y como autoridad de participación en este proceso, se cumplió con la función de coordinar con las entidades del sector y con las instancias de participación, con el fin de priorizar iniciativas y presentar observaciones en temas como la designación y participación de sectores en el Consejo Territorial de Planeación Distrital - CTPD, ordenamiento territorial en el análisis del nuevo P.O.T, las U.P.L., Bogotá Región, Engativá región metropolitana  y el  distrito aeroportuario; y desde luego, indagación de presupuestos participativos, el avance y seguimiento de metas y propósitos del plan, incidencia del plan en temas ambientales, y la ejecución y asignación contractual.</a:t>
            </a:r>
            <a:endParaRPr lang="es-MX" sz="2000" dirty="0">
              <a:latin typeface="Trebuchet MS" panose="020B0603020202020204" pitchFamily="34" charset="0"/>
            </a:endParaRPr>
          </a:p>
        </p:txBody>
      </p:sp>
      <p:pic>
        <p:nvPicPr>
          <p:cNvPr id="7" name="Gráfico 6" descr="Plano con relleno sólido">
            <a:extLst>
              <a:ext uri="{FF2B5EF4-FFF2-40B4-BE49-F238E27FC236}">
                <a16:creationId xmlns:a16="http://schemas.microsoft.com/office/drawing/2014/main" id="{D3BB909F-CA57-A472-B5F8-58047E9EB1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00" y="5924550"/>
            <a:ext cx="914400" cy="914400"/>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7B18E1FF-EE64-A2F9-DA79-B2DB440FB65D}"/>
              </a:ext>
            </a:extLst>
          </p:cNvPr>
          <p:cNvSpPr/>
          <p:nvPr/>
        </p:nvSpPr>
        <p:spPr>
          <a:xfrm>
            <a:off x="0" y="3236988"/>
            <a:ext cx="1219200" cy="3601962"/>
          </a:xfrm>
          <a:custGeom>
            <a:avLst/>
            <a:gdLst/>
            <a:ahLst/>
            <a:cxnLst/>
            <a:rect l="l" t="t" r="r" b="b"/>
            <a:pathLst>
              <a:path w="903605" h="3601084">
                <a:moveTo>
                  <a:pt x="0" y="0"/>
                </a:moveTo>
                <a:lnTo>
                  <a:pt x="0" y="3601059"/>
                </a:lnTo>
                <a:lnTo>
                  <a:pt x="903020" y="3601059"/>
                </a:lnTo>
                <a:lnTo>
                  <a:pt x="0" y="0"/>
                </a:lnTo>
                <a:close/>
              </a:path>
            </a:pathLst>
          </a:custGeom>
          <a:solidFill>
            <a:srgbClr val="E42328"/>
          </a:solidFill>
        </p:spPr>
        <p:txBody>
          <a:bodyPr wrap="square" lIns="0" tIns="0" rIns="0" bIns="0" rtlCol="0"/>
          <a:lstStyle/>
          <a:p>
            <a:endParaRPr/>
          </a:p>
        </p:txBody>
      </p:sp>
      <p:sp>
        <p:nvSpPr>
          <p:cNvPr id="6" name="object 6"/>
          <p:cNvSpPr txBox="1"/>
          <p:nvPr/>
        </p:nvSpPr>
        <p:spPr>
          <a:xfrm>
            <a:off x="914400" y="554266"/>
            <a:ext cx="10357802" cy="1200329"/>
          </a:xfrm>
          <a:prstGeom prst="rect">
            <a:avLst/>
          </a:prstGeom>
          <a:noFill/>
        </p:spPr>
        <p:txBody>
          <a:bodyPr wrap="square" lIns="91440" tIns="45720" rIns="91440" bIns="45720">
            <a:spAutoFit/>
          </a:bodyPr>
          <a:lstStyle>
            <a:defPPr>
              <a:defRPr lang="es-CO"/>
            </a:defPPr>
            <a:lvl1pPr algn="r">
              <a:defRPr sz="2400" b="1" i="0">
                <a:ln w="0"/>
                <a:solidFill>
                  <a:srgbClr val="E42328"/>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defRPr>
            </a:lvl1pPr>
          </a:lstStyle>
          <a:p>
            <a:r>
              <a:rPr lang="es-CO" dirty="0"/>
              <a:t>Proposiciones y aprobación del plan de inversión y </a:t>
            </a:r>
          </a:p>
          <a:p>
            <a:r>
              <a:rPr lang="es-CO" dirty="0"/>
              <a:t>distribución de partidas: </a:t>
            </a:r>
          </a:p>
          <a:p>
            <a:r>
              <a:rPr lang="es-CO" dirty="0"/>
              <a:t>34 sesiones</a:t>
            </a:r>
            <a:endParaRPr dirty="0"/>
          </a:p>
        </p:txBody>
      </p:sp>
      <p:sp>
        <p:nvSpPr>
          <p:cNvPr id="3" name="Rectángulo 2">
            <a:extLst>
              <a:ext uri="{FF2B5EF4-FFF2-40B4-BE49-F238E27FC236}">
                <a16:creationId xmlns:a16="http://schemas.microsoft.com/office/drawing/2014/main" id="{52F4B419-C0AD-FABD-B15F-86C4087F50D8}"/>
              </a:ext>
            </a:extLst>
          </p:cNvPr>
          <p:cNvSpPr/>
          <p:nvPr/>
        </p:nvSpPr>
        <p:spPr>
          <a:xfrm>
            <a:off x="914400" y="1743075"/>
            <a:ext cx="10357802" cy="4463979"/>
          </a:xfrm>
          <a:prstGeom prst="rect">
            <a:avLst/>
          </a:prstGeom>
        </p:spPr>
        <p:txBody>
          <a:bodyPr wrap="square">
            <a:spAutoFit/>
          </a:bodyPr>
          <a:lstStyle/>
          <a:p>
            <a:pPr algn="just">
              <a:lnSpc>
                <a:spcPct val="115000"/>
              </a:lnSpc>
            </a:pPr>
            <a:r>
              <a:rPr lang="es-CO" sz="2000" b="0" i="0" dirty="0">
                <a:solidFill>
                  <a:srgbClr val="000000"/>
                </a:solidFill>
                <a:effectLst/>
                <a:latin typeface="Trebuchet MS" panose="020B0603020202020204" pitchFamily="34" charset="0"/>
                <a:ea typeface="Times New Roman" panose="02020603050405020304" pitchFamily="18" charset="0"/>
              </a:rPr>
              <a:t>Es función de la Junta Administradora Local aprobar el Presupuesto Anual del respectivo Fondo de Desarrollo Local, previo concepto favorable del CONFIS, así como sobre la distribución de partidas globales, para ello, se debatieron temas como:</a:t>
            </a:r>
            <a:endParaRPr lang="es-CO" sz="2000" dirty="0">
              <a:effectLst/>
              <a:latin typeface="Trebuchet MS" panose="020B0603020202020204" pitchFamily="34" charset="0"/>
              <a:ea typeface="Times New Roman" panose="02020603050405020304" pitchFamily="18" charset="0"/>
            </a:endParaRPr>
          </a:p>
          <a:p>
            <a:pPr marL="342900" lvl="0" indent="-342900" algn="just">
              <a:lnSpc>
                <a:spcPct val="115000"/>
              </a:lnSpc>
              <a:spcBef>
                <a:spcPts val="1200"/>
              </a:spcBef>
              <a:spcAft>
                <a:spcPts val="0"/>
              </a:spcAft>
              <a:buFont typeface="Wingdings" panose="05000000000000000000" pitchFamily="2" charset="2"/>
              <a:buChar char="q"/>
            </a:pPr>
            <a:r>
              <a:rPr lang="es-CO" sz="2000" b="0" i="0" dirty="0">
                <a:solidFill>
                  <a:srgbClr val="000000"/>
                </a:solidFill>
                <a:effectLst/>
                <a:latin typeface="Trebuchet MS" panose="020B0603020202020204" pitchFamily="34" charset="0"/>
                <a:ea typeface="Times New Roman" panose="02020603050405020304" pitchFamily="18" charset="0"/>
              </a:rPr>
              <a:t>Modificaciones presupuestales a ingresos, gastos e inversión del FDLE año 2022 en especial en temas de gastos de inversión y funcionamiento.</a:t>
            </a:r>
            <a:endParaRPr lang="es-CO" sz="2000" dirty="0">
              <a:effectLst/>
              <a:latin typeface="Trebuchet MS" panose="020B0603020202020204" pitchFamily="34" charset="0"/>
              <a:ea typeface="Times New Roman" panose="02020603050405020304" pitchFamily="18" charset="0"/>
            </a:endParaRPr>
          </a:p>
          <a:p>
            <a:pPr marL="342900" lvl="0" indent="-342900" algn="just">
              <a:lnSpc>
                <a:spcPct val="115000"/>
              </a:lnSpc>
              <a:buFont typeface="Wingdings" panose="05000000000000000000" pitchFamily="2" charset="2"/>
              <a:buChar char="q"/>
            </a:pPr>
            <a:r>
              <a:rPr lang="es-CO" sz="2000" b="0" i="0" dirty="0">
                <a:solidFill>
                  <a:srgbClr val="000000"/>
                </a:solidFill>
                <a:effectLst/>
                <a:latin typeface="Trebuchet MS" panose="020B0603020202020204" pitchFamily="34" charset="0"/>
                <a:ea typeface="Times New Roman" panose="02020603050405020304" pitchFamily="18" charset="0"/>
              </a:rPr>
              <a:t>Verificación de ejecución presupuestal y contratos relacionados, en varias metas y propósitos del Plan de Desarrollo Local de Engativá, acuerdo 03 de 2020, la mayoría de ellas en temas como: reactivación económica, cultura ciudadana, movilidad multimodal, crisis climática, paz y seguridad ciudadana.</a:t>
            </a:r>
            <a:endParaRPr lang="es-CO" sz="2000" dirty="0">
              <a:effectLst/>
              <a:latin typeface="Trebuchet MS" panose="020B0603020202020204" pitchFamily="34" charset="0"/>
              <a:ea typeface="Times New Roman" panose="02020603050405020304" pitchFamily="18" charset="0"/>
            </a:endParaRPr>
          </a:p>
          <a:p>
            <a:pPr marL="342900" lvl="0" indent="-342900" algn="just">
              <a:lnSpc>
                <a:spcPct val="115000"/>
              </a:lnSpc>
              <a:buFont typeface="Wingdings" panose="05000000000000000000" pitchFamily="2" charset="2"/>
              <a:buChar char="q"/>
            </a:pPr>
            <a:r>
              <a:rPr lang="es-CO" sz="2000" b="0" i="0" dirty="0">
                <a:solidFill>
                  <a:srgbClr val="000000"/>
                </a:solidFill>
                <a:effectLst/>
                <a:latin typeface="Trebuchet MS" panose="020B0603020202020204" pitchFamily="34" charset="0"/>
                <a:ea typeface="Times New Roman" panose="02020603050405020304" pitchFamily="18" charset="0"/>
              </a:rPr>
              <a:t>Análisis y verificación de excedentes financieros en la ejecución presupuestal.</a:t>
            </a:r>
            <a:endParaRPr lang="es-CO" sz="2000" dirty="0">
              <a:effectLst/>
              <a:latin typeface="Trebuchet MS" panose="020B0603020202020204" pitchFamily="34" charset="0"/>
              <a:ea typeface="Times New Roman" panose="02020603050405020304" pitchFamily="18" charset="0"/>
            </a:endParaRPr>
          </a:p>
          <a:p>
            <a:pPr marL="342900" lvl="0" indent="-342900" algn="just">
              <a:lnSpc>
                <a:spcPct val="115000"/>
              </a:lnSpc>
              <a:buFont typeface="Wingdings" panose="05000000000000000000" pitchFamily="2" charset="2"/>
              <a:buChar char="q"/>
            </a:pPr>
            <a:r>
              <a:rPr lang="es-CO" sz="2000" b="0" i="0" dirty="0">
                <a:solidFill>
                  <a:srgbClr val="000000"/>
                </a:solidFill>
                <a:effectLst/>
                <a:latin typeface="Trebuchet MS" panose="020B0603020202020204" pitchFamily="34" charset="0"/>
                <a:ea typeface="Times New Roman" panose="02020603050405020304" pitchFamily="18" charset="0"/>
              </a:rPr>
              <a:t>Análisis de presupuesto para el año 2023. </a:t>
            </a:r>
            <a:endParaRPr lang="es-CO" sz="2000" dirty="0">
              <a:effectLst/>
              <a:latin typeface="Trebuchet MS" panose="020B0603020202020204" pitchFamily="34" charset="0"/>
              <a:ea typeface="Times New Roman" panose="02020603050405020304" pitchFamily="18" charset="0"/>
            </a:endParaRPr>
          </a:p>
          <a:p>
            <a:pPr marL="342900" lvl="0" indent="-342900" algn="just">
              <a:lnSpc>
                <a:spcPct val="115000"/>
              </a:lnSpc>
              <a:spcAft>
                <a:spcPts val="1200"/>
              </a:spcAft>
              <a:buFont typeface="Wingdings" panose="05000000000000000000" pitchFamily="2" charset="2"/>
              <a:buChar char="q"/>
            </a:pPr>
            <a:r>
              <a:rPr lang="es-CO" sz="2000" b="0" i="0" dirty="0">
                <a:solidFill>
                  <a:srgbClr val="000000"/>
                </a:solidFill>
                <a:effectLst/>
                <a:latin typeface="Trebuchet MS" panose="020B0603020202020204" pitchFamily="34" charset="0"/>
                <a:ea typeface="Times New Roman" panose="02020603050405020304" pitchFamily="18" charset="0"/>
              </a:rPr>
              <a:t>Verificación de presupuestos participativos.</a:t>
            </a:r>
            <a:endParaRPr lang="es-CO" sz="2000" dirty="0">
              <a:effectLst/>
              <a:latin typeface="Trebuchet MS" panose="020B0603020202020204" pitchFamily="34" charset="0"/>
              <a:ea typeface="Times New Roman" panose="02020603050405020304" pitchFamily="18" charset="0"/>
            </a:endParaRPr>
          </a:p>
        </p:txBody>
      </p:sp>
      <p:pic>
        <p:nvPicPr>
          <p:cNvPr id="7" name="Gráfico 6" descr="Monedas contorno">
            <a:extLst>
              <a:ext uri="{FF2B5EF4-FFF2-40B4-BE49-F238E27FC236}">
                <a16:creationId xmlns:a16="http://schemas.microsoft.com/office/drawing/2014/main" id="{42051C55-31BC-2C04-D00D-F27D51492B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00" y="5924550"/>
            <a:ext cx="914400" cy="914400"/>
          </a:xfrm>
          <a:prstGeom prst="rect">
            <a:avLst/>
          </a:prstGeom>
        </p:spPr>
      </p:pic>
    </p:spTree>
    <p:extLst>
      <p:ext uri="{BB962C8B-B14F-4D97-AF65-F5344CB8AC3E}">
        <p14:creationId xmlns:p14="http://schemas.microsoft.com/office/powerpoint/2010/main" val="318039952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178EFB5-7A6C-6E91-D057-A46C937886CF}"/>
              </a:ext>
            </a:extLst>
          </p:cNvPr>
          <p:cNvPicPr>
            <a:picLocks noChangeAspect="1"/>
          </p:cNvPicPr>
          <p:nvPr/>
        </p:nvPicPr>
        <p:blipFill rotWithShape="1">
          <a:blip r:embed="rId2">
            <a:extLst>
              <a:ext uri="{28A0092B-C50C-407E-A947-70E740481C1C}">
                <a14:useLocalDpi xmlns:a14="http://schemas.microsoft.com/office/drawing/2010/main" val="0"/>
              </a:ext>
            </a:extLst>
          </a:blip>
          <a:srcRect t="434" b="24627"/>
          <a:stretch/>
        </p:blipFill>
        <p:spPr bwMode="auto">
          <a:xfrm>
            <a:off x="-1" y="0"/>
            <a:ext cx="12192001" cy="4562476"/>
          </a:xfrm>
          <a:prstGeom prst="rect">
            <a:avLst/>
          </a:prstGeom>
          <a:noFill/>
          <a:ln>
            <a:noFill/>
          </a:ln>
          <a:extLst>
            <a:ext uri="{53640926-AAD7-44D8-BBD7-CCE9431645EC}">
              <a14:shadowObscured xmlns:a14="http://schemas.microsoft.com/office/drawing/2010/main"/>
            </a:ext>
          </a:extLst>
        </p:spPr>
      </p:pic>
      <p:sp>
        <p:nvSpPr>
          <p:cNvPr id="5" name="object 3">
            <a:extLst>
              <a:ext uri="{FF2B5EF4-FFF2-40B4-BE49-F238E27FC236}">
                <a16:creationId xmlns:a16="http://schemas.microsoft.com/office/drawing/2014/main" id="{C771A1B1-896A-AB65-4082-EC2AF01FEF52}"/>
              </a:ext>
            </a:extLst>
          </p:cNvPr>
          <p:cNvSpPr/>
          <p:nvPr/>
        </p:nvSpPr>
        <p:spPr>
          <a:xfrm>
            <a:off x="0" y="3236988"/>
            <a:ext cx="903605" cy="3601085"/>
          </a:xfrm>
          <a:custGeom>
            <a:avLst/>
            <a:gdLst/>
            <a:ahLst/>
            <a:cxnLst/>
            <a:rect l="l" t="t" r="r" b="b"/>
            <a:pathLst>
              <a:path w="903605" h="3601084">
                <a:moveTo>
                  <a:pt x="0" y="0"/>
                </a:moveTo>
                <a:lnTo>
                  <a:pt x="0" y="3601059"/>
                </a:lnTo>
                <a:lnTo>
                  <a:pt x="903020" y="3601059"/>
                </a:lnTo>
                <a:lnTo>
                  <a:pt x="0" y="0"/>
                </a:lnTo>
                <a:close/>
              </a:path>
            </a:pathLst>
          </a:custGeom>
          <a:solidFill>
            <a:srgbClr val="E42328"/>
          </a:solidFill>
        </p:spPr>
        <p:txBody>
          <a:bodyPr wrap="square" lIns="0" tIns="0" rIns="0" bIns="0" rtlCol="0"/>
          <a:lstStyle/>
          <a:p>
            <a:endParaRPr dirty="0"/>
          </a:p>
        </p:txBody>
      </p:sp>
      <p:sp>
        <p:nvSpPr>
          <p:cNvPr id="6" name="object 4">
            <a:extLst>
              <a:ext uri="{FF2B5EF4-FFF2-40B4-BE49-F238E27FC236}">
                <a16:creationId xmlns:a16="http://schemas.microsoft.com/office/drawing/2014/main" id="{4A0F8240-C175-C49E-BCD2-49F344229313}"/>
              </a:ext>
            </a:extLst>
          </p:cNvPr>
          <p:cNvSpPr/>
          <p:nvPr/>
        </p:nvSpPr>
        <p:spPr>
          <a:xfrm>
            <a:off x="11300768" y="4174"/>
            <a:ext cx="899794" cy="3344545"/>
          </a:xfrm>
          <a:custGeom>
            <a:avLst/>
            <a:gdLst/>
            <a:ahLst/>
            <a:cxnLst/>
            <a:rect l="l" t="t" r="r" b="b"/>
            <a:pathLst>
              <a:path w="899795" h="3344545">
                <a:moveTo>
                  <a:pt x="899553" y="0"/>
                </a:moveTo>
                <a:lnTo>
                  <a:pt x="0" y="0"/>
                </a:lnTo>
                <a:lnTo>
                  <a:pt x="899553" y="3344430"/>
                </a:lnTo>
                <a:lnTo>
                  <a:pt x="899553" y="0"/>
                </a:lnTo>
                <a:close/>
              </a:path>
            </a:pathLst>
          </a:custGeom>
          <a:solidFill>
            <a:srgbClr val="FFB71B"/>
          </a:solidFill>
        </p:spPr>
        <p:txBody>
          <a:bodyPr wrap="square" lIns="0" tIns="0" rIns="0" bIns="0" rtlCol="0"/>
          <a:lstStyle/>
          <a:p>
            <a:endParaRPr dirty="0"/>
          </a:p>
        </p:txBody>
      </p:sp>
      <p:sp>
        <p:nvSpPr>
          <p:cNvPr id="2" name="CuadroTexto 1">
            <a:extLst>
              <a:ext uri="{FF2B5EF4-FFF2-40B4-BE49-F238E27FC236}">
                <a16:creationId xmlns:a16="http://schemas.microsoft.com/office/drawing/2014/main" id="{F1EBD574-C403-59C6-6C7E-C98CEE19E3D6}"/>
              </a:ext>
            </a:extLst>
          </p:cNvPr>
          <p:cNvSpPr txBox="1"/>
          <p:nvPr/>
        </p:nvSpPr>
        <p:spPr>
          <a:xfrm>
            <a:off x="870077" y="4791075"/>
            <a:ext cx="9721723" cy="1832489"/>
          </a:xfrm>
          <a:prstGeom prst="rect">
            <a:avLst/>
          </a:prstGeom>
          <a:noFill/>
        </p:spPr>
        <p:txBody>
          <a:bodyPr wrap="square">
            <a:spAutoFit/>
          </a:bodyPr>
          <a:lstStyle/>
          <a:p>
            <a:pPr algn="just">
              <a:lnSpc>
                <a:spcPct val="115000"/>
              </a:lnSpc>
            </a:pPr>
            <a:r>
              <a:rPr lang="es-CO" sz="2000" dirty="0">
                <a:effectLst/>
                <a:latin typeface="Trebuchet MS" panose="020B0603020202020204" pitchFamily="34" charset="0"/>
                <a:ea typeface="Times New Roman" panose="02020603050405020304" pitchFamily="18" charset="0"/>
              </a:rPr>
              <a:t>La Junta Administradora Local de Engativá (JALE), presenta a la comunidad el informe de gestión del año 2022, elaborado por la Mesa Directiva 2023-I, Presidenta H.E. Jessica L. Rodríguez D. y Vicepresidente H.E. Pablo E. Molano J., de acuerdo con lo establecido en el artículo 59 de la ley 1757 de 2015 y los lineamientos del Manual Único de Rendición de Cuentas (MURC).</a:t>
            </a:r>
          </a:p>
        </p:txBody>
      </p:sp>
    </p:spTree>
    <p:extLst>
      <p:ext uri="{BB962C8B-B14F-4D97-AF65-F5344CB8AC3E}">
        <p14:creationId xmlns:p14="http://schemas.microsoft.com/office/powerpoint/2010/main" val="42462836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1298088" y="5"/>
            <a:ext cx="899794" cy="3344545"/>
          </a:xfrm>
          <a:custGeom>
            <a:avLst/>
            <a:gdLst/>
            <a:ahLst/>
            <a:cxnLst/>
            <a:rect l="l" t="t" r="r" b="b"/>
            <a:pathLst>
              <a:path w="899795" h="3344545">
                <a:moveTo>
                  <a:pt x="899553" y="0"/>
                </a:moveTo>
                <a:lnTo>
                  <a:pt x="0" y="0"/>
                </a:lnTo>
                <a:lnTo>
                  <a:pt x="899553" y="3344430"/>
                </a:lnTo>
                <a:lnTo>
                  <a:pt x="899553" y="0"/>
                </a:lnTo>
                <a:close/>
              </a:path>
            </a:pathLst>
          </a:custGeom>
          <a:solidFill>
            <a:srgbClr val="FFB71B"/>
          </a:solidFill>
        </p:spPr>
        <p:txBody>
          <a:bodyPr wrap="square" lIns="0" tIns="0" rIns="0" bIns="0" rtlCol="0"/>
          <a:lstStyle/>
          <a:p>
            <a:endParaRPr/>
          </a:p>
        </p:txBody>
      </p:sp>
      <p:sp>
        <p:nvSpPr>
          <p:cNvPr id="5" name="object 5"/>
          <p:cNvSpPr txBox="1">
            <a:spLocks noGrp="1"/>
          </p:cNvSpPr>
          <p:nvPr>
            <p:ph type="title"/>
          </p:nvPr>
        </p:nvSpPr>
        <p:spPr>
          <a:xfrm>
            <a:off x="3457108" y="631896"/>
            <a:ext cx="7840980" cy="461665"/>
          </a:xfrm>
          <a:prstGeom prst="rect">
            <a:avLst/>
          </a:prstGeom>
          <a:noFill/>
        </p:spPr>
        <p:txBody>
          <a:bodyPr wrap="square" lIns="91440" tIns="45720" rIns="91440" bIns="45720">
            <a:spAutoFit/>
          </a:bodyPr>
          <a:lstStyle/>
          <a:p>
            <a:pPr algn="r" rtl="0"/>
            <a:r>
              <a:rPr lang="es-MX"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Solicitudes a autoridades distritales y locales:</a:t>
            </a:r>
            <a:endParaRPr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Rectángulo 1">
            <a:extLst>
              <a:ext uri="{FF2B5EF4-FFF2-40B4-BE49-F238E27FC236}">
                <a16:creationId xmlns:a16="http://schemas.microsoft.com/office/drawing/2014/main" id="{AA44903E-149B-0F9F-1E85-3CE6FCFE7347}"/>
              </a:ext>
            </a:extLst>
          </p:cNvPr>
          <p:cNvSpPr/>
          <p:nvPr/>
        </p:nvSpPr>
        <p:spPr>
          <a:xfrm>
            <a:off x="1295400" y="1743075"/>
            <a:ext cx="9824402" cy="4463979"/>
          </a:xfrm>
          <a:prstGeom prst="rect">
            <a:avLst/>
          </a:prstGeom>
        </p:spPr>
        <p:txBody>
          <a:bodyPr wrap="square">
            <a:spAutoFit/>
          </a:bodyPr>
          <a:lstStyle/>
          <a:p>
            <a:pPr marL="342900" indent="-342900" algn="just">
              <a:lnSpc>
                <a:spcPct val="115000"/>
              </a:lnSpc>
              <a:buFont typeface="Wingdings" panose="05000000000000000000" pitchFamily="2" charset="2"/>
              <a:buChar char="q"/>
            </a:pPr>
            <a:r>
              <a:rPr lang="es-ES" sz="2000" b="0" i="0" dirty="0">
                <a:solidFill>
                  <a:srgbClr val="000000"/>
                </a:solidFill>
                <a:effectLst/>
                <a:latin typeface="Trebuchet MS" panose="020B0603020202020204" pitchFamily="34" charset="0"/>
                <a:ea typeface="Times New Roman" panose="02020603050405020304" pitchFamily="18" charset="0"/>
              </a:rPr>
              <a:t>Solicitud formulario E-26 lista de elegibles ediles, por renuncia del Edil Belisario Neira Páez</a:t>
            </a:r>
          </a:p>
          <a:p>
            <a:pPr marL="342900" indent="-342900" algn="just">
              <a:lnSpc>
                <a:spcPct val="115000"/>
              </a:lnSpc>
              <a:buFont typeface="Wingdings" panose="05000000000000000000" pitchFamily="2" charset="2"/>
              <a:buChar char="q"/>
            </a:pPr>
            <a:r>
              <a:rPr lang="es-ES" sz="2000" b="0" i="0" dirty="0">
                <a:solidFill>
                  <a:srgbClr val="000000"/>
                </a:solidFill>
                <a:effectLst/>
                <a:latin typeface="Trebuchet MS" panose="020B0603020202020204" pitchFamily="34" charset="0"/>
                <a:ea typeface="Times New Roman" panose="02020603050405020304" pitchFamily="18" charset="0"/>
              </a:rPr>
              <a:t>Concepto de sesiones semipresenciales para la JAL. </a:t>
            </a:r>
          </a:p>
          <a:p>
            <a:pPr marL="342900" indent="-342900" algn="just">
              <a:lnSpc>
                <a:spcPct val="115000"/>
              </a:lnSpc>
              <a:buFont typeface="Wingdings" panose="05000000000000000000" pitchFamily="2" charset="2"/>
              <a:buChar char="q"/>
            </a:pPr>
            <a:r>
              <a:rPr lang="es-ES" sz="2000" b="0" i="0" dirty="0">
                <a:solidFill>
                  <a:srgbClr val="000000"/>
                </a:solidFill>
                <a:effectLst/>
                <a:latin typeface="Trebuchet MS" panose="020B0603020202020204" pitchFamily="34" charset="0"/>
                <a:ea typeface="Times New Roman" panose="02020603050405020304" pitchFamily="18" charset="0"/>
              </a:rPr>
              <a:t>Solicitud Mesa de Trabajo para la revisión de la implementación del art. 69A del decreto ley 1421 de 1993.</a:t>
            </a:r>
          </a:p>
          <a:p>
            <a:pPr marL="342900" indent="-342900" algn="just">
              <a:lnSpc>
                <a:spcPct val="115000"/>
              </a:lnSpc>
              <a:buFont typeface="Wingdings" panose="05000000000000000000" pitchFamily="2" charset="2"/>
              <a:buChar char="q"/>
            </a:pPr>
            <a:r>
              <a:rPr lang="es-ES" sz="2000" b="0" i="0" dirty="0">
                <a:solidFill>
                  <a:srgbClr val="000000"/>
                </a:solidFill>
                <a:effectLst/>
                <a:latin typeface="Trebuchet MS" panose="020B0603020202020204" pitchFamily="34" charset="0"/>
                <a:ea typeface="Times New Roman" panose="02020603050405020304" pitchFamily="18" charset="0"/>
              </a:rPr>
              <a:t>Solicitud inclusión de presupuesto de inversión, partida especial para actividad recreodeportivas para 6.000 adultas y adultos mayores de Engativá.</a:t>
            </a:r>
          </a:p>
          <a:p>
            <a:pPr marL="342900" indent="-342900" algn="just">
              <a:lnSpc>
                <a:spcPct val="115000"/>
              </a:lnSpc>
              <a:buFont typeface="Wingdings" panose="05000000000000000000" pitchFamily="2" charset="2"/>
              <a:buChar char="q"/>
            </a:pPr>
            <a:r>
              <a:rPr lang="es-ES" sz="2000" b="0" i="0" dirty="0">
                <a:solidFill>
                  <a:srgbClr val="000000"/>
                </a:solidFill>
                <a:effectLst/>
                <a:latin typeface="Trebuchet MS" panose="020B0603020202020204" pitchFamily="34" charset="0"/>
                <a:ea typeface="Times New Roman" panose="02020603050405020304" pitchFamily="18" charset="0"/>
              </a:rPr>
              <a:t>Solicitud de concepto jurídico sobre delegaciones de ediles y edilesas ante instancias de participación local.</a:t>
            </a:r>
          </a:p>
          <a:p>
            <a:pPr marL="342900" indent="-342900" algn="just">
              <a:lnSpc>
                <a:spcPct val="115000"/>
              </a:lnSpc>
              <a:buFont typeface="Wingdings" panose="05000000000000000000" pitchFamily="2" charset="2"/>
              <a:buChar char="q"/>
            </a:pPr>
            <a:r>
              <a:rPr lang="es-ES" sz="2000" b="0" i="0" dirty="0">
                <a:solidFill>
                  <a:srgbClr val="000000"/>
                </a:solidFill>
                <a:effectLst/>
                <a:latin typeface="Trebuchet MS" panose="020B0603020202020204" pitchFamily="34" charset="0"/>
                <a:ea typeface="Times New Roman" panose="02020603050405020304" pitchFamily="18" charset="0"/>
              </a:rPr>
              <a:t>Solicitud mesa de trabajo para revisión de presupuesto adicional para actividades recreodeportivas para adultos y adultas mayores.</a:t>
            </a:r>
          </a:p>
          <a:p>
            <a:pPr marL="342900" indent="-342900" algn="just">
              <a:lnSpc>
                <a:spcPct val="115000"/>
              </a:lnSpc>
              <a:buFont typeface="Wingdings" panose="05000000000000000000" pitchFamily="2" charset="2"/>
              <a:buChar char="q"/>
            </a:pPr>
            <a:r>
              <a:rPr lang="es-ES" sz="2000" b="0" i="0" dirty="0">
                <a:solidFill>
                  <a:srgbClr val="000000"/>
                </a:solidFill>
                <a:effectLst/>
                <a:latin typeface="Trebuchet MS" panose="020B0603020202020204" pitchFamily="34" charset="0"/>
                <a:ea typeface="Times New Roman" panose="02020603050405020304" pitchFamily="18" charset="0"/>
              </a:rPr>
              <a:t>Proposición Proyecto de Acuerdo Local No. 06 de 2022.</a:t>
            </a:r>
          </a:p>
        </p:txBody>
      </p:sp>
      <p:sp>
        <p:nvSpPr>
          <p:cNvPr id="6" name="object 3">
            <a:extLst>
              <a:ext uri="{FF2B5EF4-FFF2-40B4-BE49-F238E27FC236}">
                <a16:creationId xmlns:a16="http://schemas.microsoft.com/office/drawing/2014/main" id="{EFD9681C-9CE6-B0A4-E53C-2592425F05A4}"/>
              </a:ext>
            </a:extLst>
          </p:cNvPr>
          <p:cNvSpPr/>
          <p:nvPr/>
        </p:nvSpPr>
        <p:spPr>
          <a:xfrm>
            <a:off x="0" y="3236988"/>
            <a:ext cx="1219200" cy="3601962"/>
          </a:xfrm>
          <a:custGeom>
            <a:avLst/>
            <a:gdLst/>
            <a:ahLst/>
            <a:cxnLst/>
            <a:rect l="l" t="t" r="r" b="b"/>
            <a:pathLst>
              <a:path w="903605" h="3601084">
                <a:moveTo>
                  <a:pt x="0" y="0"/>
                </a:moveTo>
                <a:lnTo>
                  <a:pt x="0" y="3601059"/>
                </a:lnTo>
                <a:lnTo>
                  <a:pt x="903020" y="3601059"/>
                </a:lnTo>
                <a:lnTo>
                  <a:pt x="0" y="0"/>
                </a:lnTo>
                <a:close/>
              </a:path>
            </a:pathLst>
          </a:custGeom>
          <a:solidFill>
            <a:srgbClr val="E42328"/>
          </a:solidFill>
        </p:spPr>
        <p:txBody>
          <a:bodyPr wrap="square" lIns="0" tIns="0" rIns="0" bIns="0" rtlCol="0"/>
          <a:lstStyle/>
          <a:p>
            <a:endParaRPr/>
          </a:p>
        </p:txBody>
      </p:sp>
      <p:pic>
        <p:nvPicPr>
          <p:cNvPr id="8" name="Gráfico 7" descr="Documento contorno">
            <a:extLst>
              <a:ext uri="{FF2B5EF4-FFF2-40B4-BE49-F238E27FC236}">
                <a16:creationId xmlns:a16="http://schemas.microsoft.com/office/drawing/2014/main" id="{40068018-CC39-F36E-53FF-A1F1AE45EA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5857875"/>
            <a:ext cx="914400" cy="914400"/>
          </a:xfrm>
          <a:prstGeom prst="rect">
            <a:avLst/>
          </a:prstGeom>
        </p:spPr>
      </p:pic>
    </p:spTree>
    <p:extLst>
      <p:ext uri="{BB962C8B-B14F-4D97-AF65-F5344CB8AC3E}">
        <p14:creationId xmlns:p14="http://schemas.microsoft.com/office/powerpoint/2010/main" val="11344176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032DBA9B-D454-4511-07D2-965AB5D4A91A}"/>
              </a:ext>
            </a:extLst>
          </p:cNvPr>
          <p:cNvSpPr/>
          <p:nvPr/>
        </p:nvSpPr>
        <p:spPr>
          <a:xfrm>
            <a:off x="10515600" y="5095875"/>
            <a:ext cx="1524000" cy="1742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object 2"/>
          <p:cNvSpPr/>
          <p:nvPr/>
        </p:nvSpPr>
        <p:spPr>
          <a:xfrm>
            <a:off x="0" y="3236988"/>
            <a:ext cx="903605" cy="3601085"/>
          </a:xfrm>
          <a:custGeom>
            <a:avLst/>
            <a:gdLst/>
            <a:ahLst/>
            <a:cxnLst/>
            <a:rect l="l" t="t" r="r" b="b"/>
            <a:pathLst>
              <a:path w="903605" h="3601084">
                <a:moveTo>
                  <a:pt x="0" y="0"/>
                </a:moveTo>
                <a:lnTo>
                  <a:pt x="0" y="3601059"/>
                </a:lnTo>
                <a:lnTo>
                  <a:pt x="903020" y="3601059"/>
                </a:lnTo>
                <a:lnTo>
                  <a:pt x="0" y="0"/>
                </a:lnTo>
                <a:close/>
              </a:path>
            </a:pathLst>
          </a:custGeom>
          <a:solidFill>
            <a:srgbClr val="E42328"/>
          </a:solidFill>
        </p:spPr>
        <p:txBody>
          <a:bodyPr wrap="square" lIns="0" tIns="0" rIns="0" bIns="0" rtlCol="0"/>
          <a:lstStyle/>
          <a:p>
            <a:endParaRPr/>
          </a:p>
        </p:txBody>
      </p:sp>
      <p:sp>
        <p:nvSpPr>
          <p:cNvPr id="4" name="object 4"/>
          <p:cNvSpPr txBox="1">
            <a:spLocks noGrp="1"/>
          </p:cNvSpPr>
          <p:nvPr>
            <p:ph type="title"/>
          </p:nvPr>
        </p:nvSpPr>
        <p:spPr>
          <a:xfrm>
            <a:off x="912704" y="367010"/>
            <a:ext cx="10136296" cy="461665"/>
          </a:xfrm>
          <a:prstGeom prst="rect">
            <a:avLst/>
          </a:prstGeom>
          <a:noFill/>
        </p:spPr>
        <p:txBody>
          <a:bodyPr wrap="square" lIns="91440" tIns="45720" rIns="91440" bIns="45720">
            <a:spAutoFit/>
          </a:bodyPr>
          <a:lstStyle/>
          <a:p>
            <a:pPr algn="r" rtl="0"/>
            <a:r>
              <a:rPr lang="es-CO"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Proyectos de Acuerdo</a:t>
            </a:r>
            <a:r>
              <a:rPr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a:t>
            </a:r>
            <a:r>
              <a:rPr lang="es-CO"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 7</a:t>
            </a:r>
            <a:endParaRPr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object 5"/>
          <p:cNvGraphicFramePr>
            <a:graphicFrameLocks noGrp="1"/>
          </p:cNvGraphicFramePr>
          <p:nvPr>
            <p:extLst>
              <p:ext uri="{D42A27DB-BD31-4B8C-83A1-F6EECF244321}">
                <p14:modId xmlns:p14="http://schemas.microsoft.com/office/powerpoint/2010/main" val="4056171907"/>
              </p:ext>
            </p:extLst>
          </p:nvPr>
        </p:nvGraphicFramePr>
        <p:xfrm>
          <a:off x="608752" y="914211"/>
          <a:ext cx="11126048" cy="5679045"/>
        </p:xfrm>
        <a:graphic>
          <a:graphicData uri="http://schemas.openxmlformats.org/drawingml/2006/table">
            <a:tbl>
              <a:tblPr firstRow="1" bandRow="1">
                <a:tableStyleId>{2D5ABB26-0587-4C30-8999-92F81FD0307C}</a:tableStyleId>
              </a:tblPr>
              <a:tblGrid>
                <a:gridCol w="1352549">
                  <a:extLst>
                    <a:ext uri="{9D8B030D-6E8A-4147-A177-3AD203B41FA5}">
                      <a16:colId xmlns:a16="http://schemas.microsoft.com/office/drawing/2014/main" val="20000"/>
                    </a:ext>
                  </a:extLst>
                </a:gridCol>
                <a:gridCol w="901700">
                  <a:extLst>
                    <a:ext uri="{9D8B030D-6E8A-4147-A177-3AD203B41FA5}">
                      <a16:colId xmlns:a16="http://schemas.microsoft.com/office/drawing/2014/main" val="20001"/>
                    </a:ext>
                  </a:extLst>
                </a:gridCol>
                <a:gridCol w="6508750">
                  <a:extLst>
                    <a:ext uri="{9D8B030D-6E8A-4147-A177-3AD203B41FA5}">
                      <a16:colId xmlns:a16="http://schemas.microsoft.com/office/drawing/2014/main" val="20002"/>
                    </a:ext>
                  </a:extLst>
                </a:gridCol>
                <a:gridCol w="1083279">
                  <a:extLst>
                    <a:ext uri="{9D8B030D-6E8A-4147-A177-3AD203B41FA5}">
                      <a16:colId xmlns:a16="http://schemas.microsoft.com/office/drawing/2014/main" val="20003"/>
                    </a:ext>
                  </a:extLst>
                </a:gridCol>
                <a:gridCol w="1279770">
                  <a:extLst>
                    <a:ext uri="{9D8B030D-6E8A-4147-A177-3AD203B41FA5}">
                      <a16:colId xmlns:a16="http://schemas.microsoft.com/office/drawing/2014/main" val="20004"/>
                    </a:ext>
                  </a:extLst>
                </a:gridCol>
              </a:tblGrid>
              <a:tr h="522288">
                <a:tc>
                  <a:txBody>
                    <a:bodyPr/>
                    <a:lstStyle/>
                    <a:p>
                      <a:pPr marL="100330" marR="94615" indent="-635" algn="ctr">
                        <a:lnSpc>
                          <a:spcPct val="100000"/>
                        </a:lnSpc>
                        <a:spcBef>
                          <a:spcPts val="459"/>
                        </a:spcBef>
                      </a:pPr>
                      <a:r>
                        <a:rPr lang="es-CO" sz="1400" b="1" spc="-155" noProof="0" dirty="0">
                          <a:solidFill>
                            <a:srgbClr val="FFFFFF"/>
                          </a:solidFill>
                          <a:latin typeface="Trebuchet MS" panose="020B0603020202020204" pitchFamily="34" charset="0"/>
                          <a:cs typeface="Trebuchet MS"/>
                        </a:rPr>
                        <a:t>Fecha de</a:t>
                      </a:r>
                      <a:r>
                        <a:rPr lang="es-CO" sz="1400" b="1" spc="-150" noProof="0" dirty="0">
                          <a:solidFill>
                            <a:srgbClr val="FFFFFF"/>
                          </a:solidFill>
                          <a:latin typeface="Trebuchet MS" panose="020B0603020202020204" pitchFamily="34" charset="0"/>
                          <a:cs typeface="Trebuchet MS"/>
                        </a:rPr>
                        <a:t> </a:t>
                      </a:r>
                      <a:r>
                        <a:rPr lang="es-CO" sz="1400" b="1" noProof="0" dirty="0">
                          <a:solidFill>
                            <a:srgbClr val="FFFFFF"/>
                          </a:solidFill>
                          <a:latin typeface="Trebuchet MS" panose="020B0603020202020204" pitchFamily="34" charset="0"/>
                          <a:cs typeface="Trebuchet MS"/>
                        </a:rPr>
                        <a:t>presentación</a:t>
                      </a:r>
                      <a:endParaRPr lang="es-CO" sz="1400" noProof="0" dirty="0">
                        <a:latin typeface="Trebuchet MS" panose="020B0603020202020204" pitchFamily="34" charset="0"/>
                        <a:cs typeface="Trebuchet MS"/>
                      </a:endParaRPr>
                    </a:p>
                  </a:txBody>
                  <a:tcPr marL="0" marR="0" marT="58419" marB="0" anchor="ctr">
                    <a:lnL w="9525">
                      <a:solidFill>
                        <a:srgbClr val="808080"/>
                      </a:solidFill>
                      <a:prstDash val="solid"/>
                    </a:lnL>
                    <a:lnR w="9525">
                      <a:solidFill>
                        <a:srgbClr val="FFFFFF"/>
                      </a:solidFill>
                      <a:prstDash val="solid"/>
                    </a:lnR>
                    <a:lnT w="9525">
                      <a:solidFill>
                        <a:srgbClr val="808080"/>
                      </a:solidFill>
                      <a:prstDash val="solid"/>
                    </a:lnT>
                    <a:solidFill>
                      <a:srgbClr val="E42328"/>
                    </a:solidFill>
                  </a:tcPr>
                </a:tc>
                <a:tc>
                  <a:txBody>
                    <a:bodyPr/>
                    <a:lstStyle/>
                    <a:p>
                      <a:pPr marL="273050" marR="299720" indent="-34925" algn="ctr" defTabSz="898525">
                        <a:lnSpc>
                          <a:spcPct val="100000"/>
                        </a:lnSpc>
                      </a:pPr>
                      <a:r>
                        <a:rPr lang="es-CO" sz="1400" b="1" noProof="0" dirty="0">
                          <a:solidFill>
                            <a:srgbClr val="FFFFFF"/>
                          </a:solidFill>
                          <a:latin typeface="Trebuchet MS" panose="020B0603020202020204" pitchFamily="34" charset="0"/>
                          <a:cs typeface="Trebuchet MS"/>
                        </a:rPr>
                        <a:t>P.A.</a:t>
                      </a:r>
                      <a:endParaRPr lang="es-CO" sz="1400" noProof="0" dirty="0">
                        <a:latin typeface="Trebuchet MS" panose="020B0603020202020204" pitchFamily="34" charset="0"/>
                        <a:cs typeface="Trebuchet MS"/>
                      </a:endParaRPr>
                    </a:p>
                  </a:txBody>
                  <a:tcPr marL="0" marR="0" marT="5080" marB="0" anchor="ctr">
                    <a:lnL w="9525">
                      <a:solidFill>
                        <a:srgbClr val="FFFFFF"/>
                      </a:solidFill>
                      <a:prstDash val="solid"/>
                    </a:lnL>
                    <a:lnR w="9525">
                      <a:solidFill>
                        <a:srgbClr val="FFFFFF"/>
                      </a:solidFill>
                      <a:prstDash val="solid"/>
                    </a:lnR>
                    <a:lnT w="9525">
                      <a:solidFill>
                        <a:srgbClr val="808080"/>
                      </a:solidFill>
                      <a:prstDash val="solid"/>
                    </a:lnT>
                    <a:solidFill>
                      <a:srgbClr val="E42328"/>
                    </a:solidFill>
                  </a:tcPr>
                </a:tc>
                <a:tc>
                  <a:txBody>
                    <a:bodyPr/>
                    <a:lstStyle/>
                    <a:p>
                      <a:pPr marL="165735" algn="ctr">
                        <a:lnSpc>
                          <a:spcPct val="100000"/>
                        </a:lnSpc>
                        <a:spcBef>
                          <a:spcPts val="5"/>
                        </a:spcBef>
                      </a:pPr>
                      <a:r>
                        <a:rPr lang="es-CO" sz="1400" b="1" noProof="0" dirty="0">
                          <a:solidFill>
                            <a:srgbClr val="FFFFFF"/>
                          </a:solidFill>
                          <a:latin typeface="Trebuchet MS" panose="020B0603020202020204" pitchFamily="34" charset="0"/>
                          <a:cs typeface="Trebuchet MS"/>
                        </a:rPr>
                        <a:t>Nombre</a:t>
                      </a:r>
                      <a:r>
                        <a:rPr lang="es-CO" sz="1400" b="1" spc="-185" noProof="0" dirty="0">
                          <a:solidFill>
                            <a:srgbClr val="FFFFFF"/>
                          </a:solidFill>
                          <a:latin typeface="Trebuchet MS" panose="020B0603020202020204" pitchFamily="34" charset="0"/>
                          <a:cs typeface="Trebuchet MS"/>
                        </a:rPr>
                        <a:t> </a:t>
                      </a:r>
                      <a:r>
                        <a:rPr lang="es-CO" sz="1400" b="1" noProof="0" dirty="0">
                          <a:solidFill>
                            <a:srgbClr val="FFFFFF"/>
                          </a:solidFill>
                          <a:latin typeface="Trebuchet MS" panose="020B0603020202020204" pitchFamily="34" charset="0"/>
                          <a:cs typeface="Trebuchet MS"/>
                        </a:rPr>
                        <a:t>Proyecto</a:t>
                      </a:r>
                      <a:endParaRPr lang="es-CO" sz="1400" noProof="0" dirty="0">
                        <a:latin typeface="Trebuchet MS" panose="020B0603020202020204" pitchFamily="34" charset="0"/>
                        <a:cs typeface="Trebuchet MS"/>
                      </a:endParaRPr>
                    </a:p>
                  </a:txBody>
                  <a:tcPr marL="0" marR="0" marT="1270" marB="0" anchor="ctr">
                    <a:lnL w="9525">
                      <a:solidFill>
                        <a:srgbClr val="FFFFFF"/>
                      </a:solidFill>
                      <a:prstDash val="solid"/>
                    </a:lnL>
                    <a:lnR w="9525">
                      <a:solidFill>
                        <a:srgbClr val="FFFFFF"/>
                      </a:solidFill>
                      <a:prstDash val="solid"/>
                    </a:lnR>
                    <a:lnT w="9525">
                      <a:solidFill>
                        <a:srgbClr val="808080"/>
                      </a:solidFill>
                      <a:prstDash val="solid"/>
                    </a:lnT>
                    <a:solidFill>
                      <a:srgbClr val="E42328"/>
                    </a:solidFill>
                  </a:tcPr>
                </a:tc>
                <a:tc>
                  <a:txBody>
                    <a:bodyPr/>
                    <a:lstStyle/>
                    <a:p>
                      <a:pPr marL="119380" marR="193675" indent="88265" algn="ctr">
                        <a:lnSpc>
                          <a:spcPct val="100000"/>
                        </a:lnSpc>
                      </a:pPr>
                      <a:r>
                        <a:rPr lang="es-CO" sz="1400" b="1" spc="-110" noProof="0" dirty="0">
                          <a:solidFill>
                            <a:srgbClr val="FFFFFF"/>
                          </a:solidFill>
                          <a:latin typeface="Trebuchet MS" panose="020B0603020202020204" pitchFamily="34" charset="0"/>
                          <a:cs typeface="Trebuchet MS"/>
                        </a:rPr>
                        <a:t>A</a:t>
                      </a:r>
                      <a:r>
                        <a:rPr lang="es-CO" sz="1400" b="1" noProof="0" dirty="0">
                          <a:solidFill>
                            <a:srgbClr val="FFFFFF"/>
                          </a:solidFill>
                          <a:latin typeface="Trebuchet MS" panose="020B0603020202020204" pitchFamily="34" charset="0"/>
                          <a:cs typeface="Trebuchet MS"/>
                        </a:rPr>
                        <a:t>cuerdo </a:t>
                      </a:r>
                      <a:r>
                        <a:rPr lang="es-CO" sz="1400" b="1" spc="-90" noProof="0" dirty="0">
                          <a:solidFill>
                            <a:srgbClr val="FFFFFF"/>
                          </a:solidFill>
                          <a:latin typeface="Trebuchet MS" panose="020B0603020202020204" pitchFamily="34" charset="0"/>
                          <a:cs typeface="Trebuchet MS"/>
                        </a:rPr>
                        <a:t>Local</a:t>
                      </a:r>
                      <a:endParaRPr lang="es-CO" sz="1400" noProof="0" dirty="0">
                        <a:latin typeface="Trebuchet MS" panose="020B0603020202020204" pitchFamily="34" charset="0"/>
                        <a:cs typeface="Trebuchet MS"/>
                      </a:endParaRPr>
                    </a:p>
                  </a:txBody>
                  <a:tcPr marL="0" marR="0" marT="3810" marB="0" anchor="ctr">
                    <a:lnL w="9525">
                      <a:solidFill>
                        <a:srgbClr val="FFFFFF"/>
                      </a:solidFill>
                      <a:prstDash val="solid"/>
                    </a:lnL>
                    <a:lnR w="9525">
                      <a:solidFill>
                        <a:srgbClr val="FFFFFF"/>
                      </a:solidFill>
                      <a:prstDash val="solid"/>
                    </a:lnR>
                    <a:lnT w="9525">
                      <a:solidFill>
                        <a:srgbClr val="808080"/>
                      </a:solidFill>
                      <a:prstDash val="solid"/>
                    </a:lnT>
                    <a:solidFill>
                      <a:srgbClr val="E42328"/>
                    </a:solidFill>
                  </a:tcPr>
                </a:tc>
                <a:tc>
                  <a:txBody>
                    <a:bodyPr/>
                    <a:lstStyle/>
                    <a:p>
                      <a:pPr marL="116839" marR="129539" indent="77470" algn="ctr">
                        <a:lnSpc>
                          <a:spcPct val="100000"/>
                        </a:lnSpc>
                      </a:pPr>
                      <a:r>
                        <a:rPr lang="es-CO" sz="1400" b="1" spc="-110" noProof="0" dirty="0">
                          <a:solidFill>
                            <a:srgbClr val="FFFFFF"/>
                          </a:solidFill>
                          <a:latin typeface="Trebuchet MS" panose="020B0603020202020204" pitchFamily="34" charset="0"/>
                          <a:cs typeface="Trebuchet MS"/>
                        </a:rPr>
                        <a:t>D</a:t>
                      </a:r>
                      <a:r>
                        <a:rPr lang="es-CO" sz="1400" b="1" noProof="0" dirty="0">
                          <a:solidFill>
                            <a:srgbClr val="FFFFFF"/>
                          </a:solidFill>
                          <a:latin typeface="Trebuchet MS" panose="020B0603020202020204" pitchFamily="34" charset="0"/>
                          <a:cs typeface="Trebuchet MS"/>
                        </a:rPr>
                        <a:t>ebates</a:t>
                      </a:r>
                    </a:p>
                    <a:p>
                      <a:pPr marL="116839" marR="129539" indent="77470" algn="ctr">
                        <a:lnSpc>
                          <a:spcPct val="100000"/>
                        </a:lnSpc>
                      </a:pPr>
                      <a:r>
                        <a:rPr lang="es-CO" sz="1400" b="1" noProof="0" dirty="0">
                          <a:solidFill>
                            <a:srgbClr val="FFFFFF"/>
                          </a:solidFill>
                          <a:latin typeface="Trebuchet MS" panose="020B0603020202020204" pitchFamily="34" charset="0"/>
                          <a:cs typeface="Trebuchet MS"/>
                        </a:rPr>
                        <a:t>realizados</a:t>
                      </a:r>
                      <a:endParaRPr lang="es-CO" sz="1400" noProof="0" dirty="0">
                        <a:latin typeface="Trebuchet MS" panose="020B0603020202020204" pitchFamily="34" charset="0"/>
                        <a:cs typeface="Trebuchet MS"/>
                      </a:endParaRPr>
                    </a:p>
                  </a:txBody>
                  <a:tcPr marL="0" marR="0" marT="3175" marB="0" anchor="ctr">
                    <a:lnL w="9525">
                      <a:solidFill>
                        <a:srgbClr val="FFFFFF"/>
                      </a:solidFill>
                      <a:prstDash val="solid"/>
                    </a:lnL>
                    <a:lnR w="9525">
                      <a:solidFill>
                        <a:srgbClr val="808080"/>
                      </a:solidFill>
                      <a:prstDash val="solid"/>
                    </a:lnR>
                    <a:lnT w="9525">
                      <a:solidFill>
                        <a:srgbClr val="808080"/>
                      </a:solidFill>
                      <a:prstDash val="solid"/>
                    </a:lnT>
                    <a:solidFill>
                      <a:srgbClr val="E42328"/>
                    </a:solidFill>
                  </a:tcPr>
                </a:tc>
                <a:extLst>
                  <a:ext uri="{0D108BD9-81ED-4DB2-BD59-A6C34878D82A}">
                    <a16:rowId xmlns:a16="http://schemas.microsoft.com/office/drawing/2014/main" val="10000"/>
                  </a:ext>
                </a:extLst>
              </a:tr>
              <a:tr h="472443">
                <a:tc>
                  <a:txBody>
                    <a:bodyPr/>
                    <a:lstStyle/>
                    <a:p>
                      <a:pPr marR="26670" algn="ctr">
                        <a:lnSpc>
                          <a:spcPct val="100000"/>
                        </a:lnSpc>
                        <a:spcBef>
                          <a:spcPts val="1175"/>
                        </a:spcBef>
                      </a:pPr>
                      <a:r>
                        <a:rPr sz="1400" b="1" spc="-135" dirty="0">
                          <a:latin typeface="Trebuchet MS" panose="020B0603020202020204" pitchFamily="34" charset="0"/>
                          <a:cs typeface="Trebuchet MS"/>
                        </a:rPr>
                        <a:t>22/03</a:t>
                      </a:r>
                      <a:endParaRPr sz="1400" dirty="0">
                        <a:latin typeface="Trebuchet MS" panose="020B0603020202020204" pitchFamily="34" charset="0"/>
                        <a:cs typeface="Trebuchet MS"/>
                      </a:endParaRPr>
                    </a:p>
                  </a:txBody>
                  <a:tcPr marL="0" marR="0" marT="149225" marB="0" anchor="ctr">
                    <a:lnL w="9525">
                      <a:solidFill>
                        <a:srgbClr val="808080"/>
                      </a:solidFill>
                      <a:prstDash val="solid"/>
                    </a:lnL>
                    <a:lnR w="9525">
                      <a:solidFill>
                        <a:srgbClr val="808080"/>
                      </a:solidFill>
                      <a:prstDash val="solid"/>
                    </a:lnR>
                    <a:lnB w="9525">
                      <a:solidFill>
                        <a:srgbClr val="808080"/>
                      </a:solidFill>
                      <a:prstDash val="solid"/>
                    </a:lnB>
                    <a:solidFill>
                      <a:schemeClr val="bg1"/>
                    </a:solidFill>
                  </a:tcPr>
                </a:tc>
                <a:tc>
                  <a:txBody>
                    <a:bodyPr/>
                    <a:lstStyle/>
                    <a:p>
                      <a:pPr marR="53975" algn="ctr">
                        <a:lnSpc>
                          <a:spcPct val="100000"/>
                        </a:lnSpc>
                        <a:spcBef>
                          <a:spcPts val="1095"/>
                        </a:spcBef>
                      </a:pPr>
                      <a:r>
                        <a:rPr sz="1400" b="1" dirty="0">
                          <a:solidFill>
                            <a:srgbClr val="E42328"/>
                          </a:solidFill>
                          <a:latin typeface="Trebuchet MS" panose="020B0603020202020204" pitchFamily="34" charset="0"/>
                          <a:cs typeface="Trebuchet MS"/>
                        </a:rPr>
                        <a:t>1</a:t>
                      </a:r>
                      <a:r>
                        <a:rPr sz="1400" b="1" spc="-145" dirty="0">
                          <a:solidFill>
                            <a:srgbClr val="E42328"/>
                          </a:solidFill>
                          <a:latin typeface="Trebuchet MS" panose="020B0603020202020204" pitchFamily="34" charset="0"/>
                          <a:cs typeface="Trebuchet MS"/>
                        </a:rPr>
                        <a:t> </a:t>
                      </a:r>
                      <a:r>
                        <a:rPr sz="1400" b="1" dirty="0">
                          <a:solidFill>
                            <a:srgbClr val="E42328"/>
                          </a:solidFill>
                          <a:latin typeface="Trebuchet MS" panose="020B0603020202020204" pitchFamily="34" charset="0"/>
                          <a:cs typeface="Trebuchet MS"/>
                        </a:rPr>
                        <a:t>de</a:t>
                      </a:r>
                      <a:r>
                        <a:rPr sz="1400" b="1" spc="-145" dirty="0">
                          <a:solidFill>
                            <a:srgbClr val="E42328"/>
                          </a:solidFill>
                          <a:latin typeface="Trebuchet MS" panose="020B0603020202020204" pitchFamily="34" charset="0"/>
                          <a:cs typeface="Trebuchet MS"/>
                        </a:rPr>
                        <a:t> </a:t>
                      </a:r>
                      <a:r>
                        <a:rPr sz="1400" b="1" dirty="0">
                          <a:solidFill>
                            <a:srgbClr val="E42328"/>
                          </a:solidFill>
                          <a:latin typeface="Trebuchet MS" panose="020B0603020202020204" pitchFamily="34" charset="0"/>
                          <a:cs typeface="Trebuchet MS"/>
                        </a:rPr>
                        <a:t>2022</a:t>
                      </a:r>
                      <a:endParaRPr sz="1400" dirty="0">
                        <a:latin typeface="Trebuchet MS" panose="020B0603020202020204" pitchFamily="34" charset="0"/>
                        <a:cs typeface="Trebuchet MS"/>
                      </a:endParaRPr>
                    </a:p>
                  </a:txBody>
                  <a:tcPr marL="0" marR="0" marT="139065" marB="0" anchor="ctr">
                    <a:lnL w="9525">
                      <a:solidFill>
                        <a:srgbClr val="808080"/>
                      </a:solidFill>
                      <a:prstDash val="solid"/>
                    </a:lnL>
                    <a:lnR w="9525">
                      <a:solidFill>
                        <a:srgbClr val="808080"/>
                      </a:solidFill>
                      <a:prstDash val="solid"/>
                    </a:lnR>
                    <a:lnB w="9525">
                      <a:solidFill>
                        <a:srgbClr val="808080"/>
                      </a:solidFill>
                      <a:prstDash val="solid"/>
                    </a:lnB>
                    <a:solidFill>
                      <a:schemeClr val="bg1"/>
                    </a:solidFill>
                  </a:tcPr>
                </a:tc>
                <a:tc>
                  <a:txBody>
                    <a:bodyPr/>
                    <a:lstStyle/>
                    <a:p>
                      <a:pPr marL="149225">
                        <a:lnSpc>
                          <a:spcPct val="100000"/>
                        </a:lnSpc>
                        <a:spcBef>
                          <a:spcPts val="5"/>
                        </a:spcBef>
                      </a:pPr>
                      <a:r>
                        <a:rPr lang="es-CO" sz="1400" spc="-90" noProof="0" dirty="0">
                          <a:solidFill>
                            <a:srgbClr val="666666"/>
                          </a:solidFill>
                          <a:latin typeface="Trebuchet MS" panose="020B0603020202020204" pitchFamily="34" charset="0"/>
                          <a:cs typeface="Trebuchet MS"/>
                        </a:rPr>
                        <a:t>"Soportes</a:t>
                      </a:r>
                      <a:r>
                        <a:rPr lang="es-CO" sz="1400" spc="-114" noProof="0" dirty="0">
                          <a:solidFill>
                            <a:srgbClr val="666666"/>
                          </a:solidFill>
                          <a:latin typeface="Trebuchet MS" panose="020B0603020202020204" pitchFamily="34" charset="0"/>
                          <a:cs typeface="Trebuchet MS"/>
                        </a:rPr>
                        <a:t> </a:t>
                      </a:r>
                      <a:r>
                        <a:rPr lang="es-CO" sz="1400" spc="-110" noProof="0" dirty="0">
                          <a:solidFill>
                            <a:srgbClr val="666666"/>
                          </a:solidFill>
                          <a:latin typeface="Trebuchet MS" panose="020B0603020202020204" pitchFamily="34" charset="0"/>
                          <a:cs typeface="Trebuchet MS"/>
                        </a:rPr>
                        <a:t>presupuestales </a:t>
                      </a:r>
                      <a:r>
                        <a:rPr lang="es-CO" sz="1400" spc="-125" noProof="0" dirty="0">
                          <a:solidFill>
                            <a:srgbClr val="666666"/>
                          </a:solidFill>
                          <a:latin typeface="Trebuchet MS" panose="020B0603020202020204" pitchFamily="34" charset="0"/>
                          <a:cs typeface="Trebuchet MS"/>
                        </a:rPr>
                        <a:t>para</a:t>
                      </a:r>
                      <a:r>
                        <a:rPr lang="es-CO" sz="1400" spc="-114" noProof="0" dirty="0">
                          <a:solidFill>
                            <a:srgbClr val="666666"/>
                          </a:solidFill>
                          <a:latin typeface="Trebuchet MS" panose="020B0603020202020204" pitchFamily="34" charset="0"/>
                          <a:cs typeface="Trebuchet MS"/>
                        </a:rPr>
                        <a:t> </a:t>
                      </a:r>
                      <a:r>
                        <a:rPr lang="es-CO" sz="1400" spc="-95" noProof="0" dirty="0">
                          <a:solidFill>
                            <a:srgbClr val="666666"/>
                          </a:solidFill>
                          <a:latin typeface="Trebuchet MS" panose="020B0603020202020204" pitchFamily="34" charset="0"/>
                          <a:cs typeface="Trebuchet MS"/>
                        </a:rPr>
                        <a:t>Adición</a:t>
                      </a:r>
                      <a:r>
                        <a:rPr lang="es-CO" sz="1400" spc="-110" noProof="0" dirty="0">
                          <a:solidFill>
                            <a:srgbClr val="666666"/>
                          </a:solidFill>
                          <a:latin typeface="Trebuchet MS" panose="020B0603020202020204" pitchFamily="34" charset="0"/>
                          <a:cs typeface="Trebuchet MS"/>
                        </a:rPr>
                        <a:t> </a:t>
                      </a:r>
                      <a:r>
                        <a:rPr lang="es-CO" sz="1400" spc="-120" noProof="0" dirty="0">
                          <a:solidFill>
                            <a:srgbClr val="666666"/>
                          </a:solidFill>
                          <a:latin typeface="Trebuchet MS" panose="020B0603020202020204" pitchFamily="34" charset="0"/>
                          <a:cs typeface="Trebuchet MS"/>
                        </a:rPr>
                        <a:t>de</a:t>
                      </a:r>
                      <a:r>
                        <a:rPr lang="es-CO" sz="1400" spc="-114" noProof="0" dirty="0">
                          <a:solidFill>
                            <a:srgbClr val="666666"/>
                          </a:solidFill>
                          <a:latin typeface="Trebuchet MS" panose="020B0603020202020204" pitchFamily="34" charset="0"/>
                          <a:cs typeface="Trebuchet MS"/>
                        </a:rPr>
                        <a:t> excedentes</a:t>
                      </a:r>
                      <a:r>
                        <a:rPr lang="es-CO" sz="1400" spc="-110" noProof="0" dirty="0">
                          <a:solidFill>
                            <a:srgbClr val="666666"/>
                          </a:solidFill>
                          <a:latin typeface="Trebuchet MS" panose="020B0603020202020204" pitchFamily="34" charset="0"/>
                          <a:cs typeface="Trebuchet MS"/>
                        </a:rPr>
                        <a:t> </a:t>
                      </a:r>
                      <a:r>
                        <a:rPr lang="es-CO" sz="1400" spc="-105" noProof="0" dirty="0">
                          <a:solidFill>
                            <a:srgbClr val="666666"/>
                          </a:solidFill>
                          <a:latin typeface="Trebuchet MS" panose="020B0603020202020204" pitchFamily="34" charset="0"/>
                          <a:cs typeface="Trebuchet MS"/>
                        </a:rPr>
                        <a:t>ﬁnancieros</a:t>
                      </a:r>
                      <a:r>
                        <a:rPr lang="es-CO" sz="1400" spc="-110" noProof="0" dirty="0">
                          <a:solidFill>
                            <a:srgbClr val="666666"/>
                          </a:solidFill>
                          <a:latin typeface="Trebuchet MS" panose="020B0603020202020204" pitchFamily="34" charset="0"/>
                          <a:cs typeface="Trebuchet MS"/>
                        </a:rPr>
                        <a:t> </a:t>
                      </a:r>
                      <a:r>
                        <a:rPr lang="es-CO" sz="1400" spc="-90" noProof="0" dirty="0">
                          <a:solidFill>
                            <a:srgbClr val="666666"/>
                          </a:solidFill>
                          <a:latin typeface="Trebuchet MS" panose="020B0603020202020204" pitchFamily="34" charset="0"/>
                          <a:cs typeface="Trebuchet MS"/>
                        </a:rPr>
                        <a:t>por</a:t>
                      </a:r>
                      <a:r>
                        <a:rPr lang="es-CO" sz="1400" spc="-114" noProof="0" dirty="0">
                          <a:solidFill>
                            <a:srgbClr val="666666"/>
                          </a:solidFill>
                          <a:latin typeface="Trebuchet MS" panose="020B0603020202020204" pitchFamily="34" charset="0"/>
                          <a:cs typeface="Trebuchet MS"/>
                        </a:rPr>
                        <a:t> </a:t>
                      </a:r>
                      <a:r>
                        <a:rPr lang="es-CO" sz="1400" spc="-100" noProof="0" dirty="0">
                          <a:solidFill>
                            <a:srgbClr val="666666"/>
                          </a:solidFill>
                          <a:latin typeface="Trebuchet MS" panose="020B0603020202020204" pitchFamily="34" charset="0"/>
                          <a:cs typeface="Trebuchet MS"/>
                        </a:rPr>
                        <a:t>valor</a:t>
                      </a:r>
                      <a:r>
                        <a:rPr lang="es-CO" sz="1400" spc="-110" noProof="0" dirty="0">
                          <a:solidFill>
                            <a:srgbClr val="666666"/>
                          </a:solidFill>
                          <a:latin typeface="Trebuchet MS" panose="020B0603020202020204" pitchFamily="34" charset="0"/>
                          <a:cs typeface="Trebuchet MS"/>
                        </a:rPr>
                        <a:t> </a:t>
                      </a:r>
                      <a:r>
                        <a:rPr lang="es-CO" sz="1400" spc="-120" noProof="0" dirty="0">
                          <a:solidFill>
                            <a:srgbClr val="666666"/>
                          </a:solidFill>
                          <a:latin typeface="Trebuchet MS" panose="020B0603020202020204" pitchFamily="34" charset="0"/>
                          <a:cs typeface="Trebuchet MS"/>
                        </a:rPr>
                        <a:t>de</a:t>
                      </a:r>
                      <a:r>
                        <a:rPr lang="es-CO" sz="1400" spc="-114" noProof="0" dirty="0">
                          <a:solidFill>
                            <a:srgbClr val="666666"/>
                          </a:solidFill>
                          <a:latin typeface="Trebuchet MS" panose="020B0603020202020204" pitchFamily="34" charset="0"/>
                          <a:cs typeface="Trebuchet MS"/>
                        </a:rPr>
                        <a:t> $3.064.995.562"</a:t>
                      </a:r>
                      <a:endParaRPr lang="es-CO" sz="1400" noProof="0" dirty="0">
                        <a:latin typeface="Trebuchet MS" panose="020B0603020202020204" pitchFamily="34" charset="0"/>
                        <a:cs typeface="Trebuchet MS"/>
                      </a:endParaRPr>
                    </a:p>
                  </a:txBody>
                  <a:tcPr marL="0" marR="0" marT="1905" marB="0" anchor="ctr">
                    <a:lnL w="9525">
                      <a:solidFill>
                        <a:srgbClr val="808080"/>
                      </a:solidFill>
                      <a:prstDash val="solid"/>
                    </a:lnL>
                    <a:lnR w="12700">
                      <a:solidFill>
                        <a:srgbClr val="808080"/>
                      </a:solidFill>
                      <a:prstDash val="solid"/>
                    </a:lnR>
                    <a:lnB w="9525">
                      <a:solidFill>
                        <a:srgbClr val="808080"/>
                      </a:solidFill>
                      <a:prstDash val="solid"/>
                    </a:lnB>
                    <a:solidFill>
                      <a:schemeClr val="bg1"/>
                    </a:solidFill>
                  </a:tcPr>
                </a:tc>
                <a:tc>
                  <a:txBody>
                    <a:bodyPr/>
                    <a:lstStyle/>
                    <a:p>
                      <a:pPr marR="6985" algn="ctr">
                        <a:lnSpc>
                          <a:spcPct val="100000"/>
                        </a:lnSpc>
                        <a:spcBef>
                          <a:spcPts val="1095"/>
                        </a:spcBef>
                      </a:pPr>
                      <a:r>
                        <a:rPr sz="1400" b="1" dirty="0">
                          <a:solidFill>
                            <a:srgbClr val="E42328"/>
                          </a:solidFill>
                          <a:latin typeface="Trebuchet MS" panose="020B0603020202020204" pitchFamily="34" charset="0"/>
                          <a:cs typeface="Trebuchet MS"/>
                        </a:rPr>
                        <a:t>1</a:t>
                      </a:r>
                      <a:r>
                        <a:rPr sz="1400" b="1" spc="-145" dirty="0">
                          <a:solidFill>
                            <a:srgbClr val="E42328"/>
                          </a:solidFill>
                          <a:latin typeface="Trebuchet MS" panose="020B0603020202020204" pitchFamily="34" charset="0"/>
                          <a:cs typeface="Trebuchet MS"/>
                        </a:rPr>
                        <a:t> </a:t>
                      </a:r>
                      <a:r>
                        <a:rPr sz="1400" b="1" dirty="0">
                          <a:solidFill>
                            <a:srgbClr val="E42328"/>
                          </a:solidFill>
                          <a:latin typeface="Trebuchet MS" panose="020B0603020202020204" pitchFamily="34" charset="0"/>
                          <a:cs typeface="Trebuchet MS"/>
                        </a:rPr>
                        <a:t>de</a:t>
                      </a:r>
                      <a:r>
                        <a:rPr sz="1400" b="1" spc="-145" dirty="0">
                          <a:solidFill>
                            <a:srgbClr val="E42328"/>
                          </a:solidFill>
                          <a:latin typeface="Trebuchet MS" panose="020B0603020202020204" pitchFamily="34" charset="0"/>
                          <a:cs typeface="Trebuchet MS"/>
                        </a:rPr>
                        <a:t> </a:t>
                      </a:r>
                      <a:r>
                        <a:rPr sz="1400" b="1" dirty="0">
                          <a:solidFill>
                            <a:srgbClr val="E42328"/>
                          </a:solidFill>
                          <a:latin typeface="Trebuchet MS" panose="020B0603020202020204" pitchFamily="34" charset="0"/>
                          <a:cs typeface="Trebuchet MS"/>
                        </a:rPr>
                        <a:t>2022</a:t>
                      </a:r>
                      <a:endParaRPr sz="1400" dirty="0">
                        <a:latin typeface="Trebuchet MS" panose="020B0603020202020204" pitchFamily="34" charset="0"/>
                        <a:cs typeface="Trebuchet MS"/>
                      </a:endParaRPr>
                    </a:p>
                  </a:txBody>
                  <a:tcPr marL="0" marR="0" marT="139065" marB="0" anchor="ctr">
                    <a:lnL w="12700">
                      <a:solidFill>
                        <a:srgbClr val="808080"/>
                      </a:solidFill>
                      <a:prstDash val="solid"/>
                    </a:lnL>
                    <a:lnR w="12700">
                      <a:solidFill>
                        <a:srgbClr val="808080"/>
                      </a:solidFill>
                      <a:prstDash val="solid"/>
                    </a:lnR>
                    <a:lnB w="9525">
                      <a:solidFill>
                        <a:srgbClr val="808080"/>
                      </a:solidFill>
                      <a:prstDash val="solid"/>
                    </a:lnB>
                    <a:solidFill>
                      <a:schemeClr val="bg1"/>
                    </a:solidFill>
                  </a:tcPr>
                </a:tc>
                <a:tc>
                  <a:txBody>
                    <a:bodyPr/>
                    <a:lstStyle/>
                    <a:p>
                      <a:pPr marL="0" indent="0" algn="ctr">
                        <a:lnSpc>
                          <a:spcPct val="100000"/>
                        </a:lnSpc>
                        <a:spcBef>
                          <a:spcPts val="1090"/>
                        </a:spcBef>
                      </a:pPr>
                      <a:r>
                        <a:rPr sz="1400" b="1" dirty="0">
                          <a:latin typeface="Trebuchet MS" panose="020B0603020202020204" pitchFamily="34" charset="0"/>
                          <a:cs typeface="Trebuchet MS"/>
                        </a:rPr>
                        <a:t>2</a:t>
                      </a:r>
                      <a:endParaRPr sz="1400" dirty="0">
                        <a:latin typeface="Trebuchet MS" panose="020B0603020202020204" pitchFamily="34" charset="0"/>
                        <a:cs typeface="Trebuchet MS"/>
                      </a:endParaRPr>
                    </a:p>
                  </a:txBody>
                  <a:tcPr marL="0" marR="0" marT="138430" marB="0" anchor="ctr">
                    <a:lnL w="12700">
                      <a:solidFill>
                        <a:srgbClr val="808080"/>
                      </a:solidFill>
                      <a:prstDash val="solid"/>
                    </a:lnL>
                    <a:lnR w="9525">
                      <a:solidFill>
                        <a:srgbClr val="808080"/>
                      </a:solidFill>
                      <a:prstDash val="solid"/>
                    </a:lnR>
                    <a:lnB w="9525">
                      <a:solidFill>
                        <a:srgbClr val="808080"/>
                      </a:solidFill>
                      <a:prstDash val="solid"/>
                    </a:lnB>
                    <a:solidFill>
                      <a:schemeClr val="bg1"/>
                    </a:solidFill>
                  </a:tcPr>
                </a:tc>
                <a:extLst>
                  <a:ext uri="{0D108BD9-81ED-4DB2-BD59-A6C34878D82A}">
                    <a16:rowId xmlns:a16="http://schemas.microsoft.com/office/drawing/2014/main" val="10001"/>
                  </a:ext>
                </a:extLst>
              </a:tr>
              <a:tr h="500231">
                <a:tc>
                  <a:txBody>
                    <a:bodyPr/>
                    <a:lstStyle/>
                    <a:p>
                      <a:pPr marR="26670" algn="ctr">
                        <a:lnSpc>
                          <a:spcPct val="100000"/>
                        </a:lnSpc>
                        <a:spcBef>
                          <a:spcPts val="1000"/>
                        </a:spcBef>
                      </a:pPr>
                      <a:r>
                        <a:rPr sz="1400" b="1" spc="-120" dirty="0">
                          <a:latin typeface="Trebuchet MS" panose="020B0603020202020204" pitchFamily="34" charset="0"/>
                          <a:cs typeface="Trebuchet MS"/>
                        </a:rPr>
                        <a:t>29/08</a:t>
                      </a:r>
                      <a:endParaRPr sz="1400" dirty="0">
                        <a:latin typeface="Trebuchet MS" panose="020B0603020202020204" pitchFamily="34" charset="0"/>
                        <a:cs typeface="Trebuchet MS"/>
                      </a:endParaRPr>
                    </a:p>
                  </a:txBody>
                  <a:tcPr marL="0" marR="0" marT="127000" marB="0" anchor="ctr">
                    <a:lnL w="9525">
                      <a:solidFill>
                        <a:srgbClr val="808080"/>
                      </a:solidFill>
                      <a:prstDash val="solid"/>
                    </a:lnL>
                    <a:lnR w="9525">
                      <a:solidFill>
                        <a:srgbClr val="808080"/>
                      </a:solidFill>
                      <a:prstDash val="solid"/>
                    </a:lnR>
                    <a:lnT w="9525">
                      <a:solidFill>
                        <a:srgbClr val="808080"/>
                      </a:solidFill>
                      <a:prstDash val="solid"/>
                    </a:lnT>
                    <a:lnB w="9525">
                      <a:solidFill>
                        <a:srgbClr val="808080"/>
                      </a:solidFill>
                      <a:prstDash val="solid"/>
                    </a:lnB>
                    <a:solidFill>
                      <a:schemeClr val="bg1"/>
                    </a:solidFill>
                  </a:tcPr>
                </a:tc>
                <a:tc>
                  <a:txBody>
                    <a:bodyPr/>
                    <a:lstStyle/>
                    <a:p>
                      <a:pPr marR="53975" algn="ctr">
                        <a:lnSpc>
                          <a:spcPct val="100000"/>
                        </a:lnSpc>
                        <a:spcBef>
                          <a:spcPts val="1019"/>
                        </a:spcBef>
                      </a:pPr>
                      <a:r>
                        <a:rPr sz="1400" b="1" dirty="0">
                          <a:solidFill>
                            <a:srgbClr val="E42328"/>
                          </a:solidFill>
                          <a:latin typeface="Trebuchet MS" panose="020B0603020202020204" pitchFamily="34" charset="0"/>
                          <a:cs typeface="Trebuchet MS"/>
                        </a:rPr>
                        <a:t>2</a:t>
                      </a:r>
                      <a:r>
                        <a:rPr sz="1400" b="1" spc="-145" dirty="0">
                          <a:solidFill>
                            <a:srgbClr val="E42328"/>
                          </a:solidFill>
                          <a:latin typeface="Trebuchet MS" panose="020B0603020202020204" pitchFamily="34" charset="0"/>
                          <a:cs typeface="Trebuchet MS"/>
                        </a:rPr>
                        <a:t> </a:t>
                      </a:r>
                      <a:r>
                        <a:rPr sz="1400" b="1" dirty="0">
                          <a:solidFill>
                            <a:srgbClr val="E42328"/>
                          </a:solidFill>
                          <a:latin typeface="Trebuchet MS" panose="020B0603020202020204" pitchFamily="34" charset="0"/>
                          <a:cs typeface="Trebuchet MS"/>
                        </a:rPr>
                        <a:t>de</a:t>
                      </a:r>
                      <a:r>
                        <a:rPr sz="1400" b="1" spc="-145" dirty="0">
                          <a:solidFill>
                            <a:srgbClr val="E42328"/>
                          </a:solidFill>
                          <a:latin typeface="Trebuchet MS" panose="020B0603020202020204" pitchFamily="34" charset="0"/>
                          <a:cs typeface="Trebuchet MS"/>
                        </a:rPr>
                        <a:t> </a:t>
                      </a:r>
                      <a:r>
                        <a:rPr sz="1400" b="1" dirty="0">
                          <a:solidFill>
                            <a:srgbClr val="E42328"/>
                          </a:solidFill>
                          <a:latin typeface="Trebuchet MS" panose="020B0603020202020204" pitchFamily="34" charset="0"/>
                          <a:cs typeface="Trebuchet MS"/>
                        </a:rPr>
                        <a:t>2022</a:t>
                      </a:r>
                      <a:endParaRPr lang="es-CO" sz="1400" b="1" dirty="0">
                        <a:solidFill>
                          <a:srgbClr val="E42328"/>
                        </a:solidFill>
                        <a:latin typeface="Trebuchet MS" panose="020B0603020202020204" pitchFamily="34" charset="0"/>
                        <a:cs typeface="Trebuchet MS"/>
                      </a:endParaRPr>
                    </a:p>
                  </a:txBody>
                  <a:tcPr marL="0" marR="0" marT="129539" marB="0" anchor="ctr">
                    <a:lnL w="9525">
                      <a:solidFill>
                        <a:srgbClr val="808080"/>
                      </a:solidFill>
                      <a:prstDash val="solid"/>
                    </a:lnL>
                    <a:lnR w="9525">
                      <a:solidFill>
                        <a:srgbClr val="808080"/>
                      </a:solidFill>
                      <a:prstDash val="solid"/>
                    </a:lnR>
                    <a:lnT w="9525">
                      <a:solidFill>
                        <a:srgbClr val="808080"/>
                      </a:solidFill>
                      <a:prstDash val="solid"/>
                    </a:lnT>
                    <a:lnB w="9525">
                      <a:solidFill>
                        <a:srgbClr val="808080"/>
                      </a:solidFill>
                      <a:prstDash val="solid"/>
                    </a:lnB>
                    <a:solidFill>
                      <a:schemeClr val="bg1"/>
                    </a:solidFill>
                  </a:tcPr>
                </a:tc>
                <a:tc>
                  <a:txBody>
                    <a:bodyPr/>
                    <a:lstStyle/>
                    <a:p>
                      <a:pPr marL="149225" marR="277495">
                        <a:lnSpc>
                          <a:spcPct val="100000"/>
                        </a:lnSpc>
                        <a:spcBef>
                          <a:spcPts val="330"/>
                        </a:spcBef>
                      </a:pPr>
                      <a:r>
                        <a:rPr lang="es-CO" sz="1400" spc="-135" noProof="0" dirty="0">
                          <a:solidFill>
                            <a:srgbClr val="666666"/>
                          </a:solidFill>
                          <a:latin typeface="Trebuchet MS" panose="020B0603020202020204" pitchFamily="34" charset="0"/>
                          <a:cs typeface="Trebuchet MS"/>
                        </a:rPr>
                        <a:t>“Por</a:t>
                      </a:r>
                      <a:r>
                        <a:rPr lang="es-CO" sz="1400" spc="-120" noProof="0" dirty="0">
                          <a:solidFill>
                            <a:srgbClr val="666666"/>
                          </a:solidFill>
                          <a:latin typeface="Trebuchet MS" panose="020B0603020202020204" pitchFamily="34" charset="0"/>
                          <a:cs typeface="Trebuchet MS"/>
                        </a:rPr>
                        <a:t> </a:t>
                      </a:r>
                      <a:r>
                        <a:rPr lang="es-CO" sz="1400" spc="-114" noProof="0" dirty="0">
                          <a:solidFill>
                            <a:srgbClr val="666666"/>
                          </a:solidFill>
                          <a:latin typeface="Trebuchet MS" panose="020B0603020202020204" pitchFamily="34" charset="0"/>
                          <a:cs typeface="Trebuchet MS"/>
                        </a:rPr>
                        <a:t>el</a:t>
                      </a:r>
                      <a:r>
                        <a:rPr lang="es-CO" sz="1400" spc="-120" noProof="0" dirty="0">
                          <a:solidFill>
                            <a:srgbClr val="666666"/>
                          </a:solidFill>
                          <a:latin typeface="Trebuchet MS" panose="020B0603020202020204" pitchFamily="34" charset="0"/>
                          <a:cs typeface="Trebuchet MS"/>
                        </a:rPr>
                        <a:t> </a:t>
                      </a:r>
                      <a:r>
                        <a:rPr lang="es-CO" sz="1400" spc="-105" noProof="0" dirty="0">
                          <a:solidFill>
                            <a:srgbClr val="666666"/>
                          </a:solidFill>
                          <a:latin typeface="Trebuchet MS" panose="020B0603020202020204" pitchFamily="34" charset="0"/>
                          <a:cs typeface="Trebuchet MS"/>
                        </a:rPr>
                        <a:t>cual</a:t>
                      </a:r>
                      <a:r>
                        <a:rPr lang="es-CO" sz="1400" spc="-114" noProof="0" dirty="0">
                          <a:solidFill>
                            <a:srgbClr val="666666"/>
                          </a:solidFill>
                          <a:latin typeface="Trebuchet MS" panose="020B0603020202020204" pitchFamily="34" charset="0"/>
                          <a:cs typeface="Trebuchet MS"/>
                        </a:rPr>
                        <a:t> </a:t>
                      </a:r>
                      <a:r>
                        <a:rPr lang="es-CO" sz="1400" spc="-100" noProof="0" dirty="0">
                          <a:solidFill>
                            <a:srgbClr val="666666"/>
                          </a:solidFill>
                          <a:latin typeface="Trebuchet MS" panose="020B0603020202020204" pitchFamily="34" charset="0"/>
                          <a:cs typeface="Trebuchet MS"/>
                        </a:rPr>
                        <a:t>se</a:t>
                      </a:r>
                      <a:r>
                        <a:rPr lang="es-CO" sz="1400" spc="-120" noProof="0" dirty="0">
                          <a:solidFill>
                            <a:srgbClr val="666666"/>
                          </a:solidFill>
                          <a:latin typeface="Trebuchet MS" panose="020B0603020202020204" pitchFamily="34" charset="0"/>
                          <a:cs typeface="Trebuchet MS"/>
                        </a:rPr>
                        <a:t> </a:t>
                      </a:r>
                      <a:r>
                        <a:rPr lang="es-CO" sz="1400" spc="-110" noProof="0" dirty="0">
                          <a:solidFill>
                            <a:srgbClr val="666666"/>
                          </a:solidFill>
                          <a:latin typeface="Trebuchet MS" panose="020B0603020202020204" pitchFamily="34" charset="0"/>
                          <a:cs typeface="Trebuchet MS"/>
                        </a:rPr>
                        <a:t>modiﬁca</a:t>
                      </a:r>
                      <a:r>
                        <a:rPr lang="es-CO" sz="1400" spc="-120" noProof="0" dirty="0">
                          <a:solidFill>
                            <a:srgbClr val="666666"/>
                          </a:solidFill>
                          <a:latin typeface="Trebuchet MS" panose="020B0603020202020204" pitchFamily="34" charset="0"/>
                          <a:cs typeface="Trebuchet MS"/>
                        </a:rPr>
                        <a:t> </a:t>
                      </a:r>
                      <a:r>
                        <a:rPr lang="es-CO" sz="1400" spc="-90" noProof="0" dirty="0">
                          <a:solidFill>
                            <a:srgbClr val="666666"/>
                          </a:solidFill>
                          <a:latin typeface="Trebuchet MS" panose="020B0603020202020204" pitchFamily="34" charset="0"/>
                          <a:cs typeface="Trebuchet MS"/>
                        </a:rPr>
                        <a:t>y</a:t>
                      </a:r>
                      <a:r>
                        <a:rPr lang="es-CO" sz="1400" spc="-114" noProof="0" dirty="0">
                          <a:solidFill>
                            <a:srgbClr val="666666"/>
                          </a:solidFill>
                          <a:latin typeface="Trebuchet MS" panose="020B0603020202020204" pitchFamily="34" charset="0"/>
                          <a:cs typeface="Trebuchet MS"/>
                        </a:rPr>
                        <a:t> </a:t>
                      </a:r>
                      <a:r>
                        <a:rPr lang="es-CO" sz="1400" spc="-105" noProof="0" dirty="0">
                          <a:solidFill>
                            <a:srgbClr val="666666"/>
                          </a:solidFill>
                          <a:latin typeface="Trebuchet MS" panose="020B0603020202020204" pitchFamily="34" charset="0"/>
                          <a:cs typeface="Trebuchet MS"/>
                        </a:rPr>
                        <a:t>adiciona</a:t>
                      </a:r>
                      <a:r>
                        <a:rPr lang="es-CO" sz="1400" spc="-120" noProof="0" dirty="0">
                          <a:solidFill>
                            <a:srgbClr val="666666"/>
                          </a:solidFill>
                          <a:latin typeface="Trebuchet MS" panose="020B0603020202020204" pitchFamily="34" charset="0"/>
                          <a:cs typeface="Trebuchet MS"/>
                        </a:rPr>
                        <a:t> </a:t>
                      </a:r>
                      <a:r>
                        <a:rPr lang="es-CO" sz="1400" spc="-114" noProof="0" dirty="0">
                          <a:solidFill>
                            <a:srgbClr val="666666"/>
                          </a:solidFill>
                          <a:latin typeface="Trebuchet MS" panose="020B0603020202020204" pitchFamily="34" charset="0"/>
                          <a:cs typeface="Trebuchet MS"/>
                        </a:rPr>
                        <a:t>el</a:t>
                      </a:r>
                      <a:r>
                        <a:rPr lang="es-CO" sz="1400" spc="-120" noProof="0" dirty="0">
                          <a:solidFill>
                            <a:srgbClr val="666666"/>
                          </a:solidFill>
                          <a:latin typeface="Trebuchet MS" panose="020B0603020202020204" pitchFamily="34" charset="0"/>
                          <a:cs typeface="Trebuchet MS"/>
                        </a:rPr>
                        <a:t> </a:t>
                      </a:r>
                      <a:r>
                        <a:rPr lang="es-CO" sz="1400" spc="-105" noProof="0" dirty="0">
                          <a:solidFill>
                            <a:srgbClr val="666666"/>
                          </a:solidFill>
                          <a:latin typeface="Trebuchet MS" panose="020B0603020202020204" pitchFamily="34" charset="0"/>
                          <a:cs typeface="Trebuchet MS"/>
                        </a:rPr>
                        <a:t>acuerdo</a:t>
                      </a:r>
                      <a:r>
                        <a:rPr lang="es-CO" sz="1400" spc="-114" noProof="0" dirty="0">
                          <a:solidFill>
                            <a:srgbClr val="666666"/>
                          </a:solidFill>
                          <a:latin typeface="Trebuchet MS" panose="020B0603020202020204" pitchFamily="34" charset="0"/>
                          <a:cs typeface="Trebuchet MS"/>
                        </a:rPr>
                        <a:t> </a:t>
                      </a:r>
                      <a:r>
                        <a:rPr lang="es-CO" sz="1400" spc="-110" noProof="0" dirty="0">
                          <a:solidFill>
                            <a:srgbClr val="666666"/>
                          </a:solidFill>
                          <a:latin typeface="Trebuchet MS" panose="020B0603020202020204" pitchFamily="34" charset="0"/>
                          <a:cs typeface="Trebuchet MS"/>
                        </a:rPr>
                        <a:t>No.</a:t>
                      </a:r>
                      <a:r>
                        <a:rPr lang="es-CO" sz="1400" spc="-120" noProof="0" dirty="0">
                          <a:solidFill>
                            <a:srgbClr val="666666"/>
                          </a:solidFill>
                          <a:latin typeface="Trebuchet MS" panose="020B0603020202020204" pitchFamily="34" charset="0"/>
                          <a:cs typeface="Trebuchet MS"/>
                        </a:rPr>
                        <a:t> </a:t>
                      </a:r>
                      <a:r>
                        <a:rPr lang="es-CO" sz="1400" spc="-85" noProof="0" dirty="0">
                          <a:solidFill>
                            <a:srgbClr val="666666"/>
                          </a:solidFill>
                          <a:latin typeface="Trebuchet MS" panose="020B0603020202020204" pitchFamily="34" charset="0"/>
                          <a:cs typeface="Trebuchet MS"/>
                        </a:rPr>
                        <a:t>001</a:t>
                      </a:r>
                      <a:r>
                        <a:rPr lang="es-CO" sz="1400" spc="-120" noProof="0" dirty="0">
                          <a:solidFill>
                            <a:srgbClr val="666666"/>
                          </a:solidFill>
                          <a:latin typeface="Trebuchet MS" panose="020B0603020202020204" pitchFamily="34" charset="0"/>
                          <a:cs typeface="Trebuchet MS"/>
                        </a:rPr>
                        <a:t> </a:t>
                      </a:r>
                      <a:r>
                        <a:rPr lang="es-CO" sz="1400" spc="-110" noProof="0" dirty="0">
                          <a:solidFill>
                            <a:srgbClr val="666666"/>
                          </a:solidFill>
                          <a:latin typeface="Trebuchet MS" panose="020B0603020202020204" pitchFamily="34" charset="0"/>
                          <a:cs typeface="Trebuchet MS"/>
                        </a:rPr>
                        <a:t>del</a:t>
                      </a:r>
                      <a:r>
                        <a:rPr lang="es-CO" sz="1400" spc="-114" noProof="0" dirty="0">
                          <a:solidFill>
                            <a:srgbClr val="666666"/>
                          </a:solidFill>
                          <a:latin typeface="Trebuchet MS" panose="020B0603020202020204" pitchFamily="34" charset="0"/>
                          <a:cs typeface="Trebuchet MS"/>
                        </a:rPr>
                        <a:t> 2013,</a:t>
                      </a:r>
                      <a:r>
                        <a:rPr lang="es-CO" sz="1400" spc="-120" noProof="0" dirty="0">
                          <a:solidFill>
                            <a:srgbClr val="666666"/>
                          </a:solidFill>
                          <a:latin typeface="Trebuchet MS" panose="020B0603020202020204" pitchFamily="34" charset="0"/>
                          <a:cs typeface="Trebuchet MS"/>
                        </a:rPr>
                        <a:t> </a:t>
                      </a:r>
                      <a:r>
                        <a:rPr lang="es-CO" sz="1400" spc="-105" noProof="0" dirty="0">
                          <a:solidFill>
                            <a:srgbClr val="666666"/>
                          </a:solidFill>
                          <a:latin typeface="Trebuchet MS" panose="020B0603020202020204" pitchFamily="34" charset="0"/>
                          <a:cs typeface="Trebuchet MS"/>
                        </a:rPr>
                        <a:t>acuerdo</a:t>
                      </a:r>
                      <a:r>
                        <a:rPr lang="es-CO" sz="1400" spc="-120" noProof="0" dirty="0">
                          <a:solidFill>
                            <a:srgbClr val="666666"/>
                          </a:solidFill>
                          <a:latin typeface="Trebuchet MS" panose="020B0603020202020204" pitchFamily="34" charset="0"/>
                          <a:cs typeface="Trebuchet MS"/>
                        </a:rPr>
                        <a:t> </a:t>
                      </a:r>
                      <a:r>
                        <a:rPr lang="es-CO" sz="1400" spc="-110" noProof="0" dirty="0">
                          <a:solidFill>
                            <a:srgbClr val="666666"/>
                          </a:solidFill>
                          <a:latin typeface="Trebuchet MS" panose="020B0603020202020204" pitchFamily="34" charset="0"/>
                          <a:cs typeface="Trebuchet MS"/>
                        </a:rPr>
                        <a:t>No.</a:t>
                      </a:r>
                      <a:r>
                        <a:rPr lang="es-CO" sz="1400" spc="-114" noProof="0" dirty="0">
                          <a:solidFill>
                            <a:srgbClr val="666666"/>
                          </a:solidFill>
                          <a:latin typeface="Trebuchet MS" panose="020B0603020202020204" pitchFamily="34" charset="0"/>
                          <a:cs typeface="Trebuchet MS"/>
                        </a:rPr>
                        <a:t> </a:t>
                      </a:r>
                      <a:r>
                        <a:rPr lang="es-CO" sz="1400" spc="-85" noProof="0" dirty="0">
                          <a:solidFill>
                            <a:srgbClr val="666666"/>
                          </a:solidFill>
                          <a:latin typeface="Trebuchet MS" panose="020B0603020202020204" pitchFamily="34" charset="0"/>
                          <a:cs typeface="Trebuchet MS"/>
                        </a:rPr>
                        <a:t>001</a:t>
                      </a:r>
                      <a:r>
                        <a:rPr lang="es-CO" sz="1400" spc="-120" noProof="0" dirty="0">
                          <a:solidFill>
                            <a:srgbClr val="666666"/>
                          </a:solidFill>
                          <a:latin typeface="Trebuchet MS" panose="020B0603020202020204" pitchFamily="34" charset="0"/>
                          <a:cs typeface="Trebuchet MS"/>
                        </a:rPr>
                        <a:t> de </a:t>
                      </a:r>
                      <a:r>
                        <a:rPr lang="es-CO" sz="1400" spc="-110" noProof="0" dirty="0">
                          <a:solidFill>
                            <a:srgbClr val="666666"/>
                          </a:solidFill>
                          <a:latin typeface="Trebuchet MS" panose="020B0603020202020204" pitchFamily="34" charset="0"/>
                          <a:cs typeface="Trebuchet MS"/>
                        </a:rPr>
                        <a:t>2018,</a:t>
                      </a:r>
                      <a:r>
                        <a:rPr lang="es-CO" sz="1400" spc="-114" noProof="0" dirty="0">
                          <a:solidFill>
                            <a:srgbClr val="666666"/>
                          </a:solidFill>
                          <a:latin typeface="Trebuchet MS" panose="020B0603020202020204" pitchFamily="34" charset="0"/>
                          <a:cs typeface="Trebuchet MS"/>
                        </a:rPr>
                        <a:t> </a:t>
                      </a:r>
                      <a:r>
                        <a:rPr lang="es-CO" sz="1400" spc="-105" noProof="0" dirty="0">
                          <a:solidFill>
                            <a:srgbClr val="666666"/>
                          </a:solidFill>
                          <a:latin typeface="Trebuchet MS" panose="020B0603020202020204" pitchFamily="34" charset="0"/>
                          <a:cs typeface="Trebuchet MS"/>
                        </a:rPr>
                        <a:t>acuerdo </a:t>
                      </a:r>
                      <a:r>
                        <a:rPr lang="es-CO" sz="1400" spc="-345" noProof="0" dirty="0">
                          <a:solidFill>
                            <a:srgbClr val="666666"/>
                          </a:solidFill>
                          <a:latin typeface="Trebuchet MS" panose="020B0603020202020204" pitchFamily="34" charset="0"/>
                          <a:cs typeface="Trebuchet MS"/>
                        </a:rPr>
                        <a:t> </a:t>
                      </a:r>
                      <a:r>
                        <a:rPr lang="es-CO" sz="1400" spc="-110" noProof="0" dirty="0">
                          <a:solidFill>
                            <a:srgbClr val="666666"/>
                          </a:solidFill>
                          <a:latin typeface="Trebuchet MS" panose="020B0603020202020204" pitchFamily="34" charset="0"/>
                          <a:cs typeface="Trebuchet MS"/>
                        </a:rPr>
                        <a:t>No.</a:t>
                      </a:r>
                      <a:r>
                        <a:rPr lang="es-CO" sz="1400" spc="-125" noProof="0" dirty="0">
                          <a:solidFill>
                            <a:srgbClr val="666666"/>
                          </a:solidFill>
                          <a:latin typeface="Trebuchet MS" panose="020B0603020202020204" pitchFamily="34" charset="0"/>
                          <a:cs typeface="Trebuchet MS"/>
                        </a:rPr>
                        <a:t> </a:t>
                      </a:r>
                      <a:r>
                        <a:rPr lang="es-CO" sz="1400" spc="-55" noProof="0" dirty="0">
                          <a:solidFill>
                            <a:srgbClr val="666666"/>
                          </a:solidFill>
                          <a:latin typeface="Trebuchet MS" panose="020B0603020202020204" pitchFamily="34" charset="0"/>
                          <a:cs typeface="Trebuchet MS"/>
                        </a:rPr>
                        <a:t>002</a:t>
                      </a:r>
                      <a:r>
                        <a:rPr lang="es-CO" sz="1400" spc="-125" noProof="0" dirty="0">
                          <a:solidFill>
                            <a:srgbClr val="666666"/>
                          </a:solidFill>
                          <a:latin typeface="Trebuchet MS" panose="020B0603020202020204" pitchFamily="34" charset="0"/>
                          <a:cs typeface="Trebuchet MS"/>
                        </a:rPr>
                        <a:t> </a:t>
                      </a:r>
                      <a:r>
                        <a:rPr lang="es-CO" sz="1400" spc="-120" noProof="0" dirty="0">
                          <a:solidFill>
                            <a:srgbClr val="666666"/>
                          </a:solidFill>
                          <a:latin typeface="Trebuchet MS" panose="020B0603020202020204" pitchFamily="34" charset="0"/>
                          <a:cs typeface="Trebuchet MS"/>
                        </a:rPr>
                        <a:t>de </a:t>
                      </a:r>
                      <a:r>
                        <a:rPr lang="es-CO" sz="1400" spc="-65" noProof="0" dirty="0">
                          <a:solidFill>
                            <a:srgbClr val="666666"/>
                          </a:solidFill>
                          <a:latin typeface="Trebuchet MS" panose="020B0603020202020204" pitchFamily="34" charset="0"/>
                          <a:cs typeface="Trebuchet MS"/>
                        </a:rPr>
                        <a:t>2020</a:t>
                      </a:r>
                      <a:r>
                        <a:rPr lang="es-CO" sz="1400" spc="-125" noProof="0" dirty="0">
                          <a:solidFill>
                            <a:srgbClr val="666666"/>
                          </a:solidFill>
                          <a:latin typeface="Trebuchet MS" panose="020B0603020202020204" pitchFamily="34" charset="0"/>
                          <a:cs typeface="Trebuchet MS"/>
                        </a:rPr>
                        <a:t> </a:t>
                      </a:r>
                      <a:r>
                        <a:rPr lang="es-CO" sz="1400" spc="-90" noProof="0" dirty="0">
                          <a:solidFill>
                            <a:srgbClr val="666666"/>
                          </a:solidFill>
                          <a:latin typeface="Trebuchet MS" panose="020B0603020202020204" pitchFamily="34" charset="0"/>
                          <a:cs typeface="Trebuchet MS"/>
                        </a:rPr>
                        <a:t>y</a:t>
                      </a:r>
                      <a:r>
                        <a:rPr lang="es-CO" sz="1400" spc="-120" noProof="0" dirty="0">
                          <a:solidFill>
                            <a:srgbClr val="666666"/>
                          </a:solidFill>
                          <a:latin typeface="Trebuchet MS" panose="020B0603020202020204" pitchFamily="34" charset="0"/>
                          <a:cs typeface="Trebuchet MS"/>
                        </a:rPr>
                        <a:t> </a:t>
                      </a:r>
                      <a:r>
                        <a:rPr lang="es-CO" sz="1400" spc="-105" noProof="0" dirty="0">
                          <a:solidFill>
                            <a:srgbClr val="666666"/>
                          </a:solidFill>
                          <a:latin typeface="Trebuchet MS" panose="020B0603020202020204" pitchFamily="34" charset="0"/>
                          <a:cs typeface="Trebuchet MS"/>
                        </a:rPr>
                        <a:t>acuerdo</a:t>
                      </a:r>
                      <a:r>
                        <a:rPr lang="es-CO" sz="1400" spc="-125" noProof="0" dirty="0">
                          <a:solidFill>
                            <a:srgbClr val="666666"/>
                          </a:solidFill>
                          <a:latin typeface="Trebuchet MS" panose="020B0603020202020204" pitchFamily="34" charset="0"/>
                          <a:cs typeface="Trebuchet MS"/>
                        </a:rPr>
                        <a:t> </a:t>
                      </a:r>
                      <a:r>
                        <a:rPr lang="es-CO" sz="1400" spc="-110" noProof="0" dirty="0">
                          <a:solidFill>
                            <a:srgbClr val="666666"/>
                          </a:solidFill>
                          <a:latin typeface="Trebuchet MS" panose="020B0603020202020204" pitchFamily="34" charset="0"/>
                          <a:cs typeface="Trebuchet MS"/>
                        </a:rPr>
                        <a:t>No.</a:t>
                      </a:r>
                      <a:r>
                        <a:rPr lang="es-CO" sz="1400" spc="-125" noProof="0" dirty="0">
                          <a:solidFill>
                            <a:srgbClr val="666666"/>
                          </a:solidFill>
                          <a:latin typeface="Trebuchet MS" panose="020B0603020202020204" pitchFamily="34" charset="0"/>
                          <a:cs typeface="Trebuchet MS"/>
                        </a:rPr>
                        <a:t> </a:t>
                      </a:r>
                      <a:r>
                        <a:rPr lang="es-CO" sz="1400" spc="-55" noProof="0" dirty="0">
                          <a:solidFill>
                            <a:srgbClr val="666666"/>
                          </a:solidFill>
                          <a:latin typeface="Trebuchet MS" panose="020B0603020202020204" pitchFamily="34" charset="0"/>
                          <a:cs typeface="Trebuchet MS"/>
                        </a:rPr>
                        <a:t>002</a:t>
                      </a:r>
                      <a:r>
                        <a:rPr lang="es-CO" sz="1400" spc="-120" noProof="0" dirty="0">
                          <a:solidFill>
                            <a:srgbClr val="666666"/>
                          </a:solidFill>
                          <a:latin typeface="Trebuchet MS" panose="020B0603020202020204" pitchFamily="34" charset="0"/>
                          <a:cs typeface="Trebuchet MS"/>
                        </a:rPr>
                        <a:t> de</a:t>
                      </a:r>
                      <a:r>
                        <a:rPr lang="es-CO" sz="1400" spc="-125" noProof="0" dirty="0">
                          <a:solidFill>
                            <a:srgbClr val="666666"/>
                          </a:solidFill>
                          <a:latin typeface="Trebuchet MS" panose="020B0603020202020204" pitchFamily="34" charset="0"/>
                          <a:cs typeface="Trebuchet MS"/>
                        </a:rPr>
                        <a:t> </a:t>
                      </a:r>
                      <a:r>
                        <a:rPr lang="es-CO" sz="1400" spc="-95" noProof="0" dirty="0">
                          <a:solidFill>
                            <a:srgbClr val="666666"/>
                          </a:solidFill>
                          <a:latin typeface="Trebuchet MS" panose="020B0603020202020204" pitchFamily="34" charset="0"/>
                          <a:cs typeface="Trebuchet MS"/>
                        </a:rPr>
                        <a:t>2021</a:t>
                      </a:r>
                      <a:r>
                        <a:rPr lang="es-CO" sz="1400" spc="-120" noProof="0" dirty="0">
                          <a:solidFill>
                            <a:srgbClr val="666666"/>
                          </a:solidFill>
                          <a:latin typeface="Trebuchet MS" panose="020B0603020202020204" pitchFamily="34" charset="0"/>
                          <a:cs typeface="Trebuchet MS"/>
                        </a:rPr>
                        <a:t> </a:t>
                      </a:r>
                      <a:r>
                        <a:rPr lang="es-CO" sz="1400" spc="-90" noProof="0" dirty="0">
                          <a:solidFill>
                            <a:srgbClr val="666666"/>
                          </a:solidFill>
                          <a:latin typeface="Trebuchet MS" panose="020B0603020202020204" pitchFamily="34" charset="0"/>
                          <a:cs typeface="Trebuchet MS"/>
                        </a:rPr>
                        <a:t>y</a:t>
                      </a:r>
                      <a:r>
                        <a:rPr lang="es-CO" sz="1400" spc="-125" noProof="0" dirty="0">
                          <a:solidFill>
                            <a:srgbClr val="666666"/>
                          </a:solidFill>
                          <a:latin typeface="Trebuchet MS" panose="020B0603020202020204" pitchFamily="34" charset="0"/>
                          <a:cs typeface="Trebuchet MS"/>
                        </a:rPr>
                        <a:t> </a:t>
                      </a:r>
                      <a:r>
                        <a:rPr lang="es-CO" sz="1400" spc="-100" noProof="0" dirty="0">
                          <a:solidFill>
                            <a:srgbClr val="666666"/>
                          </a:solidFill>
                          <a:latin typeface="Trebuchet MS" panose="020B0603020202020204" pitchFamily="34" charset="0"/>
                          <a:cs typeface="Trebuchet MS"/>
                        </a:rPr>
                        <a:t>se</a:t>
                      </a:r>
                      <a:r>
                        <a:rPr lang="es-CO" sz="1400" spc="-125" noProof="0" dirty="0">
                          <a:solidFill>
                            <a:srgbClr val="666666"/>
                          </a:solidFill>
                          <a:latin typeface="Trebuchet MS" panose="020B0603020202020204" pitchFamily="34" charset="0"/>
                          <a:cs typeface="Trebuchet MS"/>
                        </a:rPr>
                        <a:t> </a:t>
                      </a:r>
                      <a:r>
                        <a:rPr lang="es-CO" sz="1400" spc="-114" noProof="0" dirty="0">
                          <a:solidFill>
                            <a:srgbClr val="666666"/>
                          </a:solidFill>
                          <a:latin typeface="Trebuchet MS" panose="020B0603020202020204" pitchFamily="34" charset="0"/>
                          <a:cs typeface="Trebuchet MS"/>
                        </a:rPr>
                        <a:t>dictan</a:t>
                      </a:r>
                      <a:r>
                        <a:rPr lang="es-CO" sz="1400" spc="-120" noProof="0" dirty="0">
                          <a:solidFill>
                            <a:srgbClr val="666666"/>
                          </a:solidFill>
                          <a:latin typeface="Trebuchet MS" panose="020B0603020202020204" pitchFamily="34" charset="0"/>
                          <a:cs typeface="Trebuchet MS"/>
                        </a:rPr>
                        <a:t> </a:t>
                      </a:r>
                      <a:r>
                        <a:rPr lang="es-CO" sz="1400" spc="-110" noProof="0" dirty="0">
                          <a:solidFill>
                            <a:srgbClr val="666666"/>
                          </a:solidFill>
                          <a:latin typeface="Trebuchet MS" panose="020B0603020202020204" pitchFamily="34" charset="0"/>
                          <a:cs typeface="Trebuchet MS"/>
                        </a:rPr>
                        <a:t>otras</a:t>
                      </a:r>
                      <a:r>
                        <a:rPr lang="es-CO" sz="1400" spc="-125" noProof="0" dirty="0">
                          <a:solidFill>
                            <a:srgbClr val="666666"/>
                          </a:solidFill>
                          <a:latin typeface="Trebuchet MS" panose="020B0603020202020204" pitchFamily="34" charset="0"/>
                          <a:cs typeface="Trebuchet MS"/>
                        </a:rPr>
                        <a:t> </a:t>
                      </a:r>
                      <a:r>
                        <a:rPr lang="es-CO" sz="1400" spc="-110" noProof="0" dirty="0">
                          <a:solidFill>
                            <a:srgbClr val="666666"/>
                          </a:solidFill>
                          <a:latin typeface="Trebuchet MS" panose="020B0603020202020204" pitchFamily="34" charset="0"/>
                          <a:cs typeface="Trebuchet MS"/>
                        </a:rPr>
                        <a:t>disposiciones”</a:t>
                      </a:r>
                      <a:endParaRPr lang="es-CO" sz="1400" noProof="0" dirty="0">
                        <a:latin typeface="Trebuchet MS" panose="020B0603020202020204" pitchFamily="34" charset="0"/>
                        <a:cs typeface="Trebuchet MS"/>
                      </a:endParaRPr>
                    </a:p>
                  </a:txBody>
                  <a:tcPr marL="0" marR="0" marT="41910" marB="0" anchor="ctr">
                    <a:lnL w="9525">
                      <a:solidFill>
                        <a:srgbClr val="808080"/>
                      </a:solidFill>
                      <a:prstDash val="solid"/>
                    </a:lnL>
                    <a:lnR w="12700">
                      <a:solidFill>
                        <a:srgbClr val="808080"/>
                      </a:solidFill>
                      <a:prstDash val="solid"/>
                    </a:lnR>
                    <a:lnT w="9525">
                      <a:solidFill>
                        <a:srgbClr val="808080"/>
                      </a:solidFill>
                      <a:prstDash val="solid"/>
                    </a:lnT>
                    <a:lnB w="9525">
                      <a:solidFill>
                        <a:srgbClr val="808080"/>
                      </a:solidFill>
                      <a:prstDash val="solid"/>
                    </a:lnB>
                    <a:solidFill>
                      <a:schemeClr val="bg1"/>
                    </a:solidFill>
                  </a:tcPr>
                </a:tc>
                <a:tc>
                  <a:txBody>
                    <a:bodyPr/>
                    <a:lstStyle/>
                    <a:p>
                      <a:pPr marR="6985" algn="ctr">
                        <a:lnSpc>
                          <a:spcPct val="100000"/>
                        </a:lnSpc>
                        <a:spcBef>
                          <a:spcPts val="1020"/>
                        </a:spcBef>
                      </a:pPr>
                      <a:r>
                        <a:rPr sz="1400" b="1" dirty="0">
                          <a:solidFill>
                            <a:srgbClr val="E42328"/>
                          </a:solidFill>
                          <a:latin typeface="Trebuchet MS" panose="020B0603020202020204" pitchFamily="34" charset="0"/>
                          <a:cs typeface="Trebuchet MS"/>
                        </a:rPr>
                        <a:t>2</a:t>
                      </a:r>
                      <a:r>
                        <a:rPr sz="1400" b="1" spc="-145" dirty="0">
                          <a:solidFill>
                            <a:srgbClr val="E42328"/>
                          </a:solidFill>
                          <a:latin typeface="Trebuchet MS" panose="020B0603020202020204" pitchFamily="34" charset="0"/>
                          <a:cs typeface="Trebuchet MS"/>
                        </a:rPr>
                        <a:t> </a:t>
                      </a:r>
                      <a:r>
                        <a:rPr sz="1400" b="1" dirty="0">
                          <a:solidFill>
                            <a:srgbClr val="E42328"/>
                          </a:solidFill>
                          <a:latin typeface="Trebuchet MS" panose="020B0603020202020204" pitchFamily="34" charset="0"/>
                          <a:cs typeface="Trebuchet MS"/>
                        </a:rPr>
                        <a:t>de</a:t>
                      </a:r>
                      <a:r>
                        <a:rPr sz="1400" b="1" spc="-145" dirty="0">
                          <a:solidFill>
                            <a:srgbClr val="E42328"/>
                          </a:solidFill>
                          <a:latin typeface="Trebuchet MS" panose="020B0603020202020204" pitchFamily="34" charset="0"/>
                          <a:cs typeface="Trebuchet MS"/>
                        </a:rPr>
                        <a:t> </a:t>
                      </a:r>
                      <a:r>
                        <a:rPr sz="1400" b="1" dirty="0">
                          <a:solidFill>
                            <a:srgbClr val="E42328"/>
                          </a:solidFill>
                          <a:latin typeface="Trebuchet MS" panose="020B0603020202020204" pitchFamily="34" charset="0"/>
                          <a:cs typeface="Trebuchet MS"/>
                        </a:rPr>
                        <a:t>2022</a:t>
                      </a:r>
                      <a:endParaRPr sz="1400" dirty="0">
                        <a:latin typeface="Trebuchet MS" panose="020B0603020202020204" pitchFamily="34" charset="0"/>
                        <a:cs typeface="Trebuchet MS"/>
                      </a:endParaRPr>
                    </a:p>
                  </a:txBody>
                  <a:tcPr marL="0" marR="0" marT="129540" marB="0" anchor="ctr">
                    <a:lnL w="12700">
                      <a:solidFill>
                        <a:srgbClr val="808080"/>
                      </a:solidFill>
                      <a:prstDash val="solid"/>
                    </a:lnL>
                    <a:lnR w="12700">
                      <a:solidFill>
                        <a:srgbClr val="808080"/>
                      </a:solidFill>
                      <a:prstDash val="solid"/>
                    </a:lnR>
                    <a:lnT w="9525">
                      <a:solidFill>
                        <a:srgbClr val="808080"/>
                      </a:solidFill>
                      <a:prstDash val="solid"/>
                    </a:lnT>
                    <a:lnB w="9525">
                      <a:solidFill>
                        <a:srgbClr val="808080"/>
                      </a:solidFill>
                      <a:prstDash val="solid"/>
                    </a:lnB>
                    <a:solidFill>
                      <a:schemeClr val="bg1"/>
                    </a:solidFill>
                  </a:tcPr>
                </a:tc>
                <a:tc>
                  <a:txBody>
                    <a:bodyPr/>
                    <a:lstStyle/>
                    <a:p>
                      <a:pPr marL="0" indent="0" algn="ctr">
                        <a:lnSpc>
                          <a:spcPct val="100000"/>
                        </a:lnSpc>
                        <a:spcBef>
                          <a:spcPts val="1015"/>
                        </a:spcBef>
                      </a:pPr>
                      <a:r>
                        <a:rPr sz="1400" b="1" dirty="0">
                          <a:latin typeface="Trebuchet MS" panose="020B0603020202020204" pitchFamily="34" charset="0"/>
                          <a:cs typeface="Trebuchet MS"/>
                        </a:rPr>
                        <a:t>2</a:t>
                      </a:r>
                      <a:endParaRPr sz="1400" dirty="0">
                        <a:latin typeface="Trebuchet MS" panose="020B0603020202020204" pitchFamily="34" charset="0"/>
                        <a:cs typeface="Trebuchet MS"/>
                      </a:endParaRPr>
                    </a:p>
                  </a:txBody>
                  <a:tcPr marL="0" marR="0" marT="128905" marB="0" anchor="ctr">
                    <a:lnL w="12700">
                      <a:solidFill>
                        <a:srgbClr val="808080"/>
                      </a:solidFill>
                      <a:prstDash val="solid"/>
                    </a:lnL>
                    <a:lnR w="9525">
                      <a:solidFill>
                        <a:srgbClr val="808080"/>
                      </a:solidFill>
                      <a:prstDash val="solid"/>
                    </a:lnR>
                    <a:lnT w="9525">
                      <a:solidFill>
                        <a:srgbClr val="808080"/>
                      </a:solidFill>
                      <a:prstDash val="solid"/>
                    </a:lnT>
                    <a:lnB w="9525">
                      <a:solidFill>
                        <a:srgbClr val="808080"/>
                      </a:solidFill>
                      <a:prstDash val="solid"/>
                    </a:lnB>
                    <a:solidFill>
                      <a:schemeClr val="bg1"/>
                    </a:solidFill>
                  </a:tcPr>
                </a:tc>
                <a:extLst>
                  <a:ext uri="{0D108BD9-81ED-4DB2-BD59-A6C34878D82A}">
                    <a16:rowId xmlns:a16="http://schemas.microsoft.com/office/drawing/2014/main" val="10002"/>
                  </a:ext>
                </a:extLst>
              </a:tr>
              <a:tr h="723900">
                <a:tc>
                  <a:txBody>
                    <a:bodyPr/>
                    <a:lstStyle/>
                    <a:p>
                      <a:pPr marR="26670" algn="ctr">
                        <a:lnSpc>
                          <a:spcPct val="100000"/>
                        </a:lnSpc>
                        <a:spcBef>
                          <a:spcPts val="5"/>
                        </a:spcBef>
                      </a:pPr>
                      <a:r>
                        <a:rPr sz="1400" b="1" spc="-140" dirty="0">
                          <a:latin typeface="Trebuchet MS" panose="020B0603020202020204" pitchFamily="34" charset="0"/>
                          <a:cs typeface="Trebuchet MS"/>
                        </a:rPr>
                        <a:t>31/08</a:t>
                      </a:r>
                      <a:endParaRPr sz="1400" dirty="0">
                        <a:latin typeface="Trebuchet MS" panose="020B0603020202020204" pitchFamily="34" charset="0"/>
                        <a:cs typeface="Trebuchet MS"/>
                      </a:endParaRPr>
                    </a:p>
                  </a:txBody>
                  <a:tcPr marL="0" marR="0" marT="6350" marB="0" anchor="ctr">
                    <a:lnL w="9525">
                      <a:solidFill>
                        <a:srgbClr val="808080"/>
                      </a:solidFill>
                      <a:prstDash val="solid"/>
                    </a:lnL>
                    <a:lnR w="9525">
                      <a:solidFill>
                        <a:srgbClr val="808080"/>
                      </a:solidFill>
                      <a:prstDash val="solid"/>
                    </a:lnR>
                    <a:lnT w="9525">
                      <a:solidFill>
                        <a:srgbClr val="808080"/>
                      </a:solidFill>
                      <a:prstDash val="solid"/>
                    </a:lnT>
                    <a:lnB w="9525">
                      <a:solidFill>
                        <a:srgbClr val="808080"/>
                      </a:solidFill>
                      <a:prstDash val="solid"/>
                    </a:lnB>
                    <a:solidFill>
                      <a:srgbClr val="FFF4DC"/>
                    </a:solidFill>
                  </a:tcPr>
                </a:tc>
                <a:tc>
                  <a:txBody>
                    <a:bodyPr/>
                    <a:lstStyle/>
                    <a:p>
                      <a:pPr marR="53975" algn="ctr">
                        <a:lnSpc>
                          <a:spcPct val="100000"/>
                        </a:lnSpc>
                      </a:pPr>
                      <a:r>
                        <a:rPr sz="1400" b="1" dirty="0">
                          <a:solidFill>
                            <a:srgbClr val="E42328"/>
                          </a:solidFill>
                          <a:latin typeface="Trebuchet MS" panose="020B0603020202020204" pitchFamily="34" charset="0"/>
                          <a:cs typeface="Trebuchet MS"/>
                        </a:rPr>
                        <a:t>3</a:t>
                      </a:r>
                      <a:r>
                        <a:rPr sz="1400" b="1" spc="-145" dirty="0">
                          <a:solidFill>
                            <a:srgbClr val="E42328"/>
                          </a:solidFill>
                          <a:latin typeface="Trebuchet MS" panose="020B0603020202020204" pitchFamily="34" charset="0"/>
                          <a:cs typeface="Trebuchet MS"/>
                        </a:rPr>
                        <a:t> </a:t>
                      </a:r>
                      <a:r>
                        <a:rPr sz="1400" b="1" dirty="0">
                          <a:solidFill>
                            <a:srgbClr val="E42328"/>
                          </a:solidFill>
                          <a:latin typeface="Trebuchet MS" panose="020B0603020202020204" pitchFamily="34" charset="0"/>
                          <a:cs typeface="Trebuchet MS"/>
                        </a:rPr>
                        <a:t>de</a:t>
                      </a:r>
                      <a:r>
                        <a:rPr sz="1400" b="1" spc="-145" dirty="0">
                          <a:solidFill>
                            <a:srgbClr val="E42328"/>
                          </a:solidFill>
                          <a:latin typeface="Trebuchet MS" panose="020B0603020202020204" pitchFamily="34" charset="0"/>
                          <a:cs typeface="Trebuchet MS"/>
                        </a:rPr>
                        <a:t> </a:t>
                      </a:r>
                      <a:r>
                        <a:rPr sz="1400" b="1" dirty="0">
                          <a:solidFill>
                            <a:srgbClr val="E42328"/>
                          </a:solidFill>
                          <a:latin typeface="Trebuchet MS" panose="020B0603020202020204" pitchFamily="34" charset="0"/>
                          <a:cs typeface="Trebuchet MS"/>
                        </a:rPr>
                        <a:t>2022</a:t>
                      </a:r>
                      <a:endParaRPr sz="1400" dirty="0">
                        <a:latin typeface="Trebuchet MS" panose="020B0603020202020204" pitchFamily="34" charset="0"/>
                        <a:cs typeface="Trebuchet MS"/>
                      </a:endParaRPr>
                    </a:p>
                  </a:txBody>
                  <a:tcPr marL="0" marR="0" marT="1905" marB="0" anchor="ctr">
                    <a:lnL w="9525">
                      <a:solidFill>
                        <a:srgbClr val="808080"/>
                      </a:solidFill>
                      <a:prstDash val="solid"/>
                    </a:lnL>
                    <a:lnR w="9525">
                      <a:solidFill>
                        <a:srgbClr val="808080"/>
                      </a:solidFill>
                      <a:prstDash val="solid"/>
                    </a:lnR>
                    <a:lnT w="9525">
                      <a:solidFill>
                        <a:srgbClr val="808080"/>
                      </a:solidFill>
                      <a:prstDash val="solid"/>
                    </a:lnT>
                    <a:lnB w="9525">
                      <a:solidFill>
                        <a:srgbClr val="808080"/>
                      </a:solidFill>
                      <a:prstDash val="solid"/>
                    </a:lnB>
                    <a:solidFill>
                      <a:srgbClr val="FFF4DC"/>
                    </a:solidFill>
                  </a:tcPr>
                </a:tc>
                <a:tc>
                  <a:txBody>
                    <a:bodyPr/>
                    <a:lstStyle/>
                    <a:p>
                      <a:pPr marL="149225" marR="299720">
                        <a:lnSpc>
                          <a:spcPct val="100000"/>
                        </a:lnSpc>
                        <a:spcBef>
                          <a:spcPts val="710"/>
                        </a:spcBef>
                      </a:pPr>
                      <a:r>
                        <a:rPr lang="es-CO" sz="1400" spc="-135" noProof="0" dirty="0">
                          <a:solidFill>
                            <a:srgbClr val="1A1A1A"/>
                          </a:solidFill>
                          <a:latin typeface="Trebuchet MS" panose="020B0603020202020204" pitchFamily="34" charset="0"/>
                          <a:cs typeface="Trebuchet MS"/>
                        </a:rPr>
                        <a:t>“Por </a:t>
                      </a:r>
                      <a:r>
                        <a:rPr lang="es-CO" sz="1400" spc="-114" noProof="0" dirty="0">
                          <a:solidFill>
                            <a:srgbClr val="1A1A1A"/>
                          </a:solidFill>
                          <a:latin typeface="Trebuchet MS" panose="020B0603020202020204" pitchFamily="34" charset="0"/>
                          <a:cs typeface="Trebuchet MS"/>
                        </a:rPr>
                        <a:t>el </a:t>
                      </a:r>
                      <a:r>
                        <a:rPr lang="es-CO" sz="1400" spc="-105" noProof="0" dirty="0">
                          <a:solidFill>
                            <a:srgbClr val="1A1A1A"/>
                          </a:solidFill>
                          <a:latin typeface="Trebuchet MS" panose="020B0603020202020204" pitchFamily="34" charset="0"/>
                          <a:cs typeface="Trebuchet MS"/>
                        </a:rPr>
                        <a:t>cual </a:t>
                      </a:r>
                      <a:r>
                        <a:rPr lang="es-CO" sz="1400" spc="-100" noProof="0" dirty="0">
                          <a:solidFill>
                            <a:srgbClr val="1A1A1A"/>
                          </a:solidFill>
                          <a:latin typeface="Trebuchet MS" panose="020B0603020202020204" pitchFamily="34" charset="0"/>
                          <a:cs typeface="Trebuchet MS"/>
                        </a:rPr>
                        <a:t>se </a:t>
                      </a:r>
                      <a:r>
                        <a:rPr lang="es-CO" sz="1400" spc="-120" noProof="0" dirty="0">
                          <a:solidFill>
                            <a:srgbClr val="1A1A1A"/>
                          </a:solidFill>
                          <a:latin typeface="Trebuchet MS" panose="020B0603020202020204" pitchFamily="34" charset="0"/>
                          <a:cs typeface="Trebuchet MS"/>
                        </a:rPr>
                        <a:t>implementan </a:t>
                      </a:r>
                      <a:r>
                        <a:rPr lang="es-CO" sz="1400" spc="-95" noProof="0" dirty="0">
                          <a:solidFill>
                            <a:srgbClr val="1A1A1A"/>
                          </a:solidFill>
                          <a:latin typeface="Trebuchet MS" panose="020B0603020202020204" pitchFamily="34" charset="0"/>
                          <a:cs typeface="Trebuchet MS"/>
                        </a:rPr>
                        <a:t>acciones </a:t>
                      </a:r>
                      <a:r>
                        <a:rPr lang="es-CO" sz="1400" spc="-125" noProof="0" dirty="0">
                          <a:solidFill>
                            <a:srgbClr val="1A1A1A"/>
                          </a:solidFill>
                          <a:latin typeface="Trebuchet MS" panose="020B0603020202020204" pitchFamily="34" charset="0"/>
                          <a:cs typeface="Trebuchet MS"/>
                        </a:rPr>
                        <a:t>para </a:t>
                      </a:r>
                      <a:r>
                        <a:rPr lang="es-CO" sz="1400" spc="-120" noProof="0" dirty="0">
                          <a:solidFill>
                            <a:srgbClr val="1A1A1A"/>
                          </a:solidFill>
                          <a:latin typeface="Trebuchet MS" panose="020B0603020202020204" pitchFamily="34" charset="0"/>
                          <a:cs typeface="Trebuchet MS"/>
                        </a:rPr>
                        <a:t>fomentar </a:t>
                      </a:r>
                      <a:r>
                        <a:rPr lang="es-CO" sz="1400" spc="-114" noProof="0" dirty="0">
                          <a:solidFill>
                            <a:srgbClr val="1A1A1A"/>
                          </a:solidFill>
                          <a:latin typeface="Trebuchet MS" panose="020B0603020202020204" pitchFamily="34" charset="0"/>
                          <a:cs typeface="Trebuchet MS"/>
                        </a:rPr>
                        <a:t>el emprendimiento </a:t>
                      </a:r>
                      <a:r>
                        <a:rPr lang="es-CO" sz="1400" spc="-120" noProof="0" dirty="0">
                          <a:solidFill>
                            <a:srgbClr val="1A1A1A"/>
                          </a:solidFill>
                          <a:latin typeface="Trebuchet MS" panose="020B0603020202020204" pitchFamily="34" charset="0"/>
                          <a:cs typeface="Trebuchet MS"/>
                        </a:rPr>
                        <a:t>de </a:t>
                      </a:r>
                      <a:r>
                        <a:rPr lang="es-CO" sz="1400" spc="-125" noProof="0" dirty="0">
                          <a:solidFill>
                            <a:srgbClr val="1A1A1A"/>
                          </a:solidFill>
                          <a:latin typeface="Trebuchet MS" panose="020B0603020202020204" pitchFamily="34" charset="0"/>
                          <a:cs typeface="Trebuchet MS"/>
                        </a:rPr>
                        <a:t>mujeres </a:t>
                      </a:r>
                      <a:r>
                        <a:rPr lang="es-CO" sz="1400" spc="-170" noProof="0" dirty="0">
                          <a:solidFill>
                            <a:srgbClr val="1A1A1A"/>
                          </a:solidFill>
                          <a:latin typeface="Trebuchet MS" panose="020B0603020202020204" pitchFamily="34" charset="0"/>
                          <a:cs typeface="Trebuchet MS"/>
                        </a:rPr>
                        <a:t>“EME” </a:t>
                      </a:r>
                      <a:r>
                        <a:rPr lang="es-CO" sz="1400" spc="-165" noProof="0" dirty="0">
                          <a:solidFill>
                            <a:srgbClr val="1A1A1A"/>
                          </a:solidFill>
                          <a:latin typeface="Trebuchet MS" panose="020B0603020202020204" pitchFamily="34" charset="0"/>
                          <a:cs typeface="Trebuchet MS"/>
                        </a:rPr>
                        <a:t> </a:t>
                      </a:r>
                      <a:r>
                        <a:rPr lang="es-CO" sz="1400" spc="-110" noProof="0" dirty="0">
                          <a:solidFill>
                            <a:srgbClr val="1A1A1A"/>
                          </a:solidFill>
                          <a:latin typeface="Trebuchet MS" panose="020B0603020202020204" pitchFamily="34" charset="0"/>
                          <a:cs typeface="Trebuchet MS"/>
                        </a:rPr>
                        <a:t>empresas</a:t>
                      </a:r>
                      <a:r>
                        <a:rPr lang="es-CO" sz="1400" spc="-120" noProof="0" dirty="0">
                          <a:solidFill>
                            <a:srgbClr val="1A1A1A"/>
                          </a:solidFill>
                          <a:latin typeface="Trebuchet MS" panose="020B0603020202020204" pitchFamily="34" charset="0"/>
                          <a:cs typeface="Trebuchet MS"/>
                        </a:rPr>
                        <a:t> </a:t>
                      </a:r>
                      <a:r>
                        <a:rPr lang="es-CO" sz="1400" spc="-75" noProof="0" dirty="0">
                          <a:solidFill>
                            <a:srgbClr val="1A1A1A"/>
                          </a:solidFill>
                          <a:latin typeface="Trebuchet MS" panose="020B0603020202020204" pitchFamily="34" charset="0"/>
                          <a:cs typeface="Trebuchet MS"/>
                        </a:rPr>
                        <a:t>con</a:t>
                      </a:r>
                      <a:r>
                        <a:rPr lang="es-CO" sz="1400" spc="-120" noProof="0" dirty="0">
                          <a:solidFill>
                            <a:srgbClr val="1A1A1A"/>
                          </a:solidFill>
                          <a:latin typeface="Trebuchet MS" panose="020B0603020202020204" pitchFamily="34" charset="0"/>
                          <a:cs typeface="Trebuchet MS"/>
                        </a:rPr>
                        <a:t> </a:t>
                      </a:r>
                      <a:r>
                        <a:rPr lang="es-CO" sz="1400" spc="-95" noProof="0" dirty="0">
                          <a:solidFill>
                            <a:srgbClr val="1A1A1A"/>
                          </a:solidFill>
                          <a:latin typeface="Trebuchet MS" panose="020B0603020202020204" pitchFamily="34" charset="0"/>
                          <a:cs typeface="Trebuchet MS"/>
                        </a:rPr>
                        <a:t>manos</a:t>
                      </a:r>
                      <a:r>
                        <a:rPr lang="es-CO" sz="1400" spc="-114" noProof="0" dirty="0">
                          <a:solidFill>
                            <a:srgbClr val="1A1A1A"/>
                          </a:solidFill>
                          <a:latin typeface="Trebuchet MS" panose="020B0603020202020204" pitchFamily="34" charset="0"/>
                          <a:cs typeface="Trebuchet MS"/>
                        </a:rPr>
                        <a:t> </a:t>
                      </a:r>
                      <a:r>
                        <a:rPr lang="es-CO" sz="1400" spc="-120" noProof="0" dirty="0">
                          <a:solidFill>
                            <a:srgbClr val="1A1A1A"/>
                          </a:solidFill>
                          <a:latin typeface="Trebuchet MS" panose="020B0603020202020204" pitchFamily="34" charset="0"/>
                          <a:cs typeface="Trebuchet MS"/>
                        </a:rPr>
                        <a:t>de </a:t>
                      </a:r>
                      <a:r>
                        <a:rPr lang="es-CO" sz="1400" spc="-135" noProof="0" dirty="0">
                          <a:solidFill>
                            <a:srgbClr val="1A1A1A"/>
                          </a:solidFill>
                          <a:latin typeface="Trebuchet MS" panose="020B0603020202020204" pitchFamily="34" charset="0"/>
                          <a:cs typeface="Trebuchet MS"/>
                        </a:rPr>
                        <a:t>mujer</a:t>
                      </a:r>
                      <a:r>
                        <a:rPr lang="es-CO" sz="1400" spc="-114" noProof="0" dirty="0">
                          <a:solidFill>
                            <a:srgbClr val="1A1A1A"/>
                          </a:solidFill>
                          <a:latin typeface="Trebuchet MS" panose="020B0603020202020204" pitchFamily="34" charset="0"/>
                          <a:cs typeface="Trebuchet MS"/>
                        </a:rPr>
                        <a:t> </a:t>
                      </a:r>
                      <a:r>
                        <a:rPr lang="es-CO" sz="1400" spc="-110" noProof="0" dirty="0">
                          <a:solidFill>
                            <a:srgbClr val="1A1A1A"/>
                          </a:solidFill>
                          <a:latin typeface="Trebuchet MS" panose="020B0603020202020204" pitchFamily="34" charset="0"/>
                          <a:cs typeface="Trebuchet MS"/>
                        </a:rPr>
                        <a:t>dentro</a:t>
                      </a:r>
                      <a:r>
                        <a:rPr lang="es-CO" sz="1400" spc="-120" noProof="0" dirty="0">
                          <a:solidFill>
                            <a:srgbClr val="1A1A1A"/>
                          </a:solidFill>
                          <a:latin typeface="Trebuchet MS" panose="020B0603020202020204" pitchFamily="34" charset="0"/>
                          <a:cs typeface="Trebuchet MS"/>
                        </a:rPr>
                        <a:t> de </a:t>
                      </a:r>
                      <a:r>
                        <a:rPr lang="es-CO" sz="1400" spc="-105" noProof="0" dirty="0">
                          <a:solidFill>
                            <a:srgbClr val="1A1A1A"/>
                          </a:solidFill>
                          <a:latin typeface="Trebuchet MS" panose="020B0603020202020204" pitchFamily="34" charset="0"/>
                          <a:cs typeface="Trebuchet MS"/>
                        </a:rPr>
                        <a:t>las</a:t>
                      </a:r>
                      <a:r>
                        <a:rPr lang="es-CO" sz="1400" spc="-114" noProof="0" dirty="0">
                          <a:solidFill>
                            <a:srgbClr val="1A1A1A"/>
                          </a:solidFill>
                          <a:latin typeface="Trebuchet MS" panose="020B0603020202020204" pitchFamily="34" charset="0"/>
                          <a:cs typeface="Trebuchet MS"/>
                        </a:rPr>
                        <a:t> estrategias</a:t>
                      </a:r>
                      <a:r>
                        <a:rPr lang="es-CO" sz="1400" spc="-120" noProof="0" dirty="0">
                          <a:solidFill>
                            <a:srgbClr val="1A1A1A"/>
                          </a:solidFill>
                          <a:latin typeface="Trebuchet MS" panose="020B0603020202020204" pitchFamily="34" charset="0"/>
                          <a:cs typeface="Trebuchet MS"/>
                        </a:rPr>
                        <a:t> de</a:t>
                      </a:r>
                      <a:r>
                        <a:rPr lang="es-CO" sz="1400" spc="-114" noProof="0" dirty="0">
                          <a:solidFill>
                            <a:srgbClr val="1A1A1A"/>
                          </a:solidFill>
                          <a:latin typeface="Trebuchet MS" panose="020B0603020202020204" pitchFamily="34" charset="0"/>
                          <a:cs typeface="Trebuchet MS"/>
                        </a:rPr>
                        <a:t> </a:t>
                      </a:r>
                      <a:r>
                        <a:rPr lang="es-CO" sz="1400" spc="-110" noProof="0" dirty="0">
                          <a:solidFill>
                            <a:srgbClr val="1A1A1A"/>
                          </a:solidFill>
                          <a:latin typeface="Trebuchet MS" panose="020B0603020202020204" pitchFamily="34" charset="0"/>
                          <a:cs typeface="Trebuchet MS"/>
                        </a:rPr>
                        <a:t>reactivación</a:t>
                      </a:r>
                      <a:r>
                        <a:rPr lang="es-CO" sz="1400" spc="-120" noProof="0" dirty="0">
                          <a:solidFill>
                            <a:srgbClr val="1A1A1A"/>
                          </a:solidFill>
                          <a:latin typeface="Trebuchet MS" panose="020B0603020202020204" pitchFamily="34" charset="0"/>
                          <a:cs typeface="Trebuchet MS"/>
                        </a:rPr>
                        <a:t> </a:t>
                      </a:r>
                      <a:r>
                        <a:rPr lang="es-CO" sz="1400" spc="-95" noProof="0" dirty="0">
                          <a:solidFill>
                            <a:srgbClr val="1A1A1A"/>
                          </a:solidFill>
                          <a:latin typeface="Trebuchet MS" panose="020B0603020202020204" pitchFamily="34" charset="0"/>
                          <a:cs typeface="Trebuchet MS"/>
                        </a:rPr>
                        <a:t>económica</a:t>
                      </a:r>
                      <a:r>
                        <a:rPr lang="es-CO" sz="1400" spc="-120" noProof="0" dirty="0">
                          <a:solidFill>
                            <a:srgbClr val="1A1A1A"/>
                          </a:solidFill>
                          <a:latin typeface="Trebuchet MS" panose="020B0603020202020204" pitchFamily="34" charset="0"/>
                          <a:cs typeface="Trebuchet MS"/>
                        </a:rPr>
                        <a:t> de</a:t>
                      </a:r>
                      <a:r>
                        <a:rPr lang="es-CO" sz="1400" spc="-114" noProof="0" dirty="0">
                          <a:solidFill>
                            <a:srgbClr val="1A1A1A"/>
                          </a:solidFill>
                          <a:latin typeface="Trebuchet MS" panose="020B0603020202020204" pitchFamily="34" charset="0"/>
                          <a:cs typeface="Trebuchet MS"/>
                        </a:rPr>
                        <a:t> </a:t>
                      </a:r>
                      <a:r>
                        <a:rPr lang="es-CO" sz="1400" spc="-120" noProof="0" dirty="0">
                          <a:solidFill>
                            <a:srgbClr val="1A1A1A"/>
                          </a:solidFill>
                          <a:latin typeface="Trebuchet MS" panose="020B0603020202020204" pitchFamily="34" charset="0"/>
                          <a:cs typeface="Trebuchet MS"/>
                        </a:rPr>
                        <a:t>la </a:t>
                      </a:r>
                      <a:r>
                        <a:rPr lang="es-CO" sz="1400" spc="-105" noProof="0" dirty="0">
                          <a:solidFill>
                            <a:srgbClr val="1A1A1A"/>
                          </a:solidFill>
                          <a:latin typeface="Trebuchet MS" panose="020B0603020202020204" pitchFamily="34" charset="0"/>
                          <a:cs typeface="Trebuchet MS"/>
                        </a:rPr>
                        <a:t>localidad </a:t>
                      </a:r>
                      <a:r>
                        <a:rPr lang="es-CO" sz="1400" spc="-345" noProof="0" dirty="0">
                          <a:solidFill>
                            <a:srgbClr val="1A1A1A"/>
                          </a:solidFill>
                          <a:latin typeface="Trebuchet MS" panose="020B0603020202020204" pitchFamily="34" charset="0"/>
                          <a:cs typeface="Trebuchet MS"/>
                        </a:rPr>
                        <a:t> </a:t>
                      </a:r>
                      <a:r>
                        <a:rPr lang="es-CO" sz="1400" spc="-120" noProof="0" dirty="0">
                          <a:solidFill>
                            <a:srgbClr val="1A1A1A"/>
                          </a:solidFill>
                          <a:latin typeface="Trebuchet MS" panose="020B0603020202020204" pitchFamily="34" charset="0"/>
                          <a:cs typeface="Trebuchet MS"/>
                        </a:rPr>
                        <a:t>de</a:t>
                      </a:r>
                      <a:r>
                        <a:rPr lang="es-CO" sz="1400" spc="-125" noProof="0" dirty="0">
                          <a:solidFill>
                            <a:srgbClr val="1A1A1A"/>
                          </a:solidFill>
                          <a:latin typeface="Trebuchet MS" panose="020B0603020202020204" pitchFamily="34" charset="0"/>
                          <a:cs typeface="Trebuchet MS"/>
                        </a:rPr>
                        <a:t> </a:t>
                      </a:r>
                      <a:r>
                        <a:rPr lang="es-CO" sz="1400" spc="-110" noProof="0" dirty="0">
                          <a:solidFill>
                            <a:srgbClr val="1A1A1A"/>
                          </a:solidFill>
                          <a:latin typeface="Trebuchet MS" panose="020B0603020202020204" pitchFamily="34" charset="0"/>
                          <a:cs typeface="Trebuchet MS"/>
                        </a:rPr>
                        <a:t>Engativá</a:t>
                      </a:r>
                      <a:r>
                        <a:rPr lang="es-CO" sz="1400" spc="-125" noProof="0" dirty="0">
                          <a:solidFill>
                            <a:srgbClr val="1A1A1A"/>
                          </a:solidFill>
                          <a:latin typeface="Trebuchet MS" panose="020B0603020202020204" pitchFamily="34" charset="0"/>
                          <a:cs typeface="Trebuchet MS"/>
                        </a:rPr>
                        <a:t> </a:t>
                      </a:r>
                      <a:r>
                        <a:rPr lang="es-CO" sz="1400" spc="-90" noProof="0" dirty="0">
                          <a:solidFill>
                            <a:srgbClr val="1A1A1A"/>
                          </a:solidFill>
                          <a:latin typeface="Trebuchet MS" panose="020B0603020202020204" pitchFamily="34" charset="0"/>
                          <a:cs typeface="Trebuchet MS"/>
                        </a:rPr>
                        <a:t>y</a:t>
                      </a:r>
                      <a:r>
                        <a:rPr lang="es-CO" sz="1400" spc="-125" noProof="0" dirty="0">
                          <a:solidFill>
                            <a:srgbClr val="1A1A1A"/>
                          </a:solidFill>
                          <a:latin typeface="Trebuchet MS" panose="020B0603020202020204" pitchFamily="34" charset="0"/>
                          <a:cs typeface="Trebuchet MS"/>
                        </a:rPr>
                        <a:t> </a:t>
                      </a:r>
                      <a:r>
                        <a:rPr lang="es-CO" sz="1400" spc="-100" noProof="0" dirty="0">
                          <a:solidFill>
                            <a:srgbClr val="1A1A1A"/>
                          </a:solidFill>
                          <a:latin typeface="Trebuchet MS" panose="020B0603020202020204" pitchFamily="34" charset="0"/>
                          <a:cs typeface="Trebuchet MS"/>
                        </a:rPr>
                        <a:t>se</a:t>
                      </a:r>
                      <a:r>
                        <a:rPr lang="es-CO" sz="1400" spc="-125" noProof="0" dirty="0">
                          <a:solidFill>
                            <a:srgbClr val="1A1A1A"/>
                          </a:solidFill>
                          <a:latin typeface="Trebuchet MS" panose="020B0603020202020204" pitchFamily="34" charset="0"/>
                          <a:cs typeface="Trebuchet MS"/>
                        </a:rPr>
                        <a:t> </a:t>
                      </a:r>
                      <a:r>
                        <a:rPr lang="es-CO" sz="1400" spc="-114" noProof="0" dirty="0">
                          <a:solidFill>
                            <a:srgbClr val="1A1A1A"/>
                          </a:solidFill>
                          <a:latin typeface="Trebuchet MS" panose="020B0603020202020204" pitchFamily="34" charset="0"/>
                          <a:cs typeface="Trebuchet MS"/>
                        </a:rPr>
                        <a:t>dictan</a:t>
                      </a:r>
                      <a:r>
                        <a:rPr lang="es-CO" sz="1400" spc="-125" noProof="0" dirty="0">
                          <a:solidFill>
                            <a:srgbClr val="1A1A1A"/>
                          </a:solidFill>
                          <a:latin typeface="Trebuchet MS" panose="020B0603020202020204" pitchFamily="34" charset="0"/>
                          <a:cs typeface="Trebuchet MS"/>
                        </a:rPr>
                        <a:t> </a:t>
                      </a:r>
                      <a:r>
                        <a:rPr lang="es-CO" sz="1400" spc="-110" noProof="0" dirty="0">
                          <a:solidFill>
                            <a:srgbClr val="1A1A1A"/>
                          </a:solidFill>
                          <a:latin typeface="Trebuchet MS" panose="020B0603020202020204" pitchFamily="34" charset="0"/>
                          <a:cs typeface="Trebuchet MS"/>
                        </a:rPr>
                        <a:t>otras</a:t>
                      </a:r>
                      <a:r>
                        <a:rPr lang="es-CO" sz="1400" spc="-125" noProof="0" dirty="0">
                          <a:solidFill>
                            <a:srgbClr val="1A1A1A"/>
                          </a:solidFill>
                          <a:latin typeface="Trebuchet MS" panose="020B0603020202020204" pitchFamily="34" charset="0"/>
                          <a:cs typeface="Trebuchet MS"/>
                        </a:rPr>
                        <a:t> </a:t>
                      </a:r>
                      <a:r>
                        <a:rPr lang="es-CO" sz="1400" spc="-110" noProof="0" dirty="0">
                          <a:solidFill>
                            <a:srgbClr val="1A1A1A"/>
                          </a:solidFill>
                          <a:latin typeface="Trebuchet MS" panose="020B0603020202020204" pitchFamily="34" charset="0"/>
                          <a:cs typeface="Trebuchet MS"/>
                        </a:rPr>
                        <a:t>disposiciones”</a:t>
                      </a:r>
                      <a:endParaRPr lang="es-CO" sz="1400" noProof="0" dirty="0">
                        <a:latin typeface="Trebuchet MS" panose="020B0603020202020204" pitchFamily="34" charset="0"/>
                        <a:cs typeface="Trebuchet MS"/>
                      </a:endParaRPr>
                    </a:p>
                  </a:txBody>
                  <a:tcPr marL="0" marR="0" marT="90170" marB="0" anchor="ctr">
                    <a:lnL w="9525">
                      <a:solidFill>
                        <a:srgbClr val="808080"/>
                      </a:solidFill>
                      <a:prstDash val="solid"/>
                    </a:lnL>
                    <a:lnR w="12700">
                      <a:solidFill>
                        <a:srgbClr val="808080"/>
                      </a:solidFill>
                      <a:prstDash val="solid"/>
                    </a:lnR>
                    <a:lnT w="9525">
                      <a:solidFill>
                        <a:srgbClr val="808080"/>
                      </a:solidFill>
                      <a:prstDash val="solid"/>
                    </a:lnT>
                    <a:lnB w="9525">
                      <a:solidFill>
                        <a:srgbClr val="808080"/>
                      </a:solidFill>
                      <a:prstDash val="solid"/>
                    </a:lnB>
                    <a:solidFill>
                      <a:srgbClr val="FFF4DC"/>
                    </a:solidFill>
                  </a:tcPr>
                </a:tc>
                <a:tc>
                  <a:txBody>
                    <a:bodyPr/>
                    <a:lstStyle/>
                    <a:p>
                      <a:pPr marR="6985" algn="ctr">
                        <a:lnSpc>
                          <a:spcPct val="100000"/>
                        </a:lnSpc>
                        <a:spcBef>
                          <a:spcPts val="5"/>
                        </a:spcBef>
                      </a:pPr>
                      <a:r>
                        <a:rPr sz="1400" b="1" spc="-110" dirty="0">
                          <a:solidFill>
                            <a:srgbClr val="E42328"/>
                          </a:solidFill>
                          <a:latin typeface="Trebuchet MS" panose="020B0603020202020204" pitchFamily="34" charset="0"/>
                          <a:cs typeface="Trebuchet MS"/>
                        </a:rPr>
                        <a:t>N/A</a:t>
                      </a:r>
                      <a:endParaRPr sz="1400" dirty="0">
                        <a:latin typeface="Trebuchet MS" panose="020B0603020202020204" pitchFamily="34" charset="0"/>
                        <a:cs typeface="Trebuchet MS"/>
                      </a:endParaRPr>
                    </a:p>
                  </a:txBody>
                  <a:tcPr marL="0" marR="0" marT="1270" marB="0" anchor="ctr">
                    <a:lnL w="12700">
                      <a:solidFill>
                        <a:srgbClr val="808080"/>
                      </a:solidFill>
                      <a:prstDash val="solid"/>
                    </a:lnL>
                    <a:lnR w="12700">
                      <a:solidFill>
                        <a:srgbClr val="808080"/>
                      </a:solidFill>
                      <a:prstDash val="solid"/>
                    </a:lnR>
                    <a:lnT w="9525">
                      <a:solidFill>
                        <a:srgbClr val="808080"/>
                      </a:solidFill>
                      <a:prstDash val="solid"/>
                    </a:lnT>
                    <a:lnB w="9525">
                      <a:solidFill>
                        <a:srgbClr val="808080"/>
                      </a:solidFill>
                      <a:prstDash val="solid"/>
                    </a:lnB>
                    <a:solidFill>
                      <a:srgbClr val="FFF4DC"/>
                    </a:solidFill>
                  </a:tcPr>
                </a:tc>
                <a:tc>
                  <a:txBody>
                    <a:bodyPr/>
                    <a:lstStyle/>
                    <a:p>
                      <a:pPr marL="0" indent="0" algn="ctr">
                        <a:lnSpc>
                          <a:spcPct val="100000"/>
                        </a:lnSpc>
                      </a:pPr>
                      <a:r>
                        <a:rPr sz="1400" b="1" dirty="0">
                          <a:latin typeface="Trebuchet MS" panose="020B0603020202020204" pitchFamily="34" charset="0"/>
                          <a:cs typeface="Trebuchet MS"/>
                        </a:rPr>
                        <a:t>1</a:t>
                      </a:r>
                      <a:endParaRPr sz="1400" dirty="0">
                        <a:latin typeface="Trebuchet MS" panose="020B0603020202020204" pitchFamily="34" charset="0"/>
                        <a:cs typeface="Trebuchet MS"/>
                      </a:endParaRPr>
                    </a:p>
                  </a:txBody>
                  <a:tcPr marL="0" marR="0" marT="1270" marB="0" anchor="ctr">
                    <a:lnL w="12700">
                      <a:solidFill>
                        <a:srgbClr val="808080"/>
                      </a:solidFill>
                      <a:prstDash val="solid"/>
                    </a:lnL>
                    <a:lnR w="9525">
                      <a:solidFill>
                        <a:srgbClr val="808080"/>
                      </a:solidFill>
                      <a:prstDash val="solid"/>
                    </a:lnR>
                    <a:lnT w="9525">
                      <a:solidFill>
                        <a:srgbClr val="808080"/>
                      </a:solidFill>
                      <a:prstDash val="solid"/>
                    </a:lnT>
                    <a:lnB w="9525">
                      <a:solidFill>
                        <a:srgbClr val="808080"/>
                      </a:solidFill>
                      <a:prstDash val="solid"/>
                    </a:lnB>
                    <a:solidFill>
                      <a:srgbClr val="FFF4DC"/>
                    </a:solidFill>
                  </a:tcPr>
                </a:tc>
                <a:extLst>
                  <a:ext uri="{0D108BD9-81ED-4DB2-BD59-A6C34878D82A}">
                    <a16:rowId xmlns:a16="http://schemas.microsoft.com/office/drawing/2014/main" val="10003"/>
                  </a:ext>
                </a:extLst>
              </a:tr>
              <a:tr h="538331">
                <a:tc>
                  <a:txBody>
                    <a:bodyPr/>
                    <a:lstStyle/>
                    <a:p>
                      <a:pPr marR="26670" algn="ctr">
                        <a:lnSpc>
                          <a:spcPct val="100000"/>
                        </a:lnSpc>
                        <a:spcBef>
                          <a:spcPts val="1255"/>
                        </a:spcBef>
                      </a:pPr>
                      <a:r>
                        <a:rPr sz="1400" b="1" spc="-105" dirty="0">
                          <a:latin typeface="Trebuchet MS" panose="020B0603020202020204" pitchFamily="34" charset="0"/>
                          <a:cs typeface="Trebuchet MS"/>
                        </a:rPr>
                        <a:t>8/09</a:t>
                      </a:r>
                      <a:endParaRPr sz="1400" dirty="0">
                        <a:latin typeface="Trebuchet MS" panose="020B0603020202020204" pitchFamily="34" charset="0"/>
                        <a:cs typeface="Trebuchet MS"/>
                      </a:endParaRPr>
                    </a:p>
                  </a:txBody>
                  <a:tcPr marL="0" marR="0" marT="159385" marB="0" anchor="ctr">
                    <a:lnL w="9525">
                      <a:solidFill>
                        <a:srgbClr val="808080"/>
                      </a:solidFill>
                      <a:prstDash val="solid"/>
                    </a:lnL>
                    <a:lnR w="9525">
                      <a:solidFill>
                        <a:srgbClr val="808080"/>
                      </a:solidFill>
                      <a:prstDash val="solid"/>
                    </a:lnR>
                    <a:lnT w="9525">
                      <a:solidFill>
                        <a:srgbClr val="808080"/>
                      </a:solidFill>
                      <a:prstDash val="solid"/>
                    </a:lnT>
                    <a:lnB w="9525">
                      <a:solidFill>
                        <a:srgbClr val="808080"/>
                      </a:solidFill>
                      <a:prstDash val="solid"/>
                    </a:lnB>
                    <a:solidFill>
                      <a:srgbClr val="FFF4DC"/>
                    </a:solidFill>
                  </a:tcPr>
                </a:tc>
                <a:tc>
                  <a:txBody>
                    <a:bodyPr/>
                    <a:lstStyle/>
                    <a:p>
                      <a:pPr marR="53975" algn="ctr">
                        <a:lnSpc>
                          <a:spcPct val="100000"/>
                        </a:lnSpc>
                        <a:spcBef>
                          <a:spcPts val="5"/>
                        </a:spcBef>
                      </a:pPr>
                      <a:r>
                        <a:rPr sz="1400" b="1" dirty="0">
                          <a:solidFill>
                            <a:srgbClr val="E42328"/>
                          </a:solidFill>
                          <a:latin typeface="Trebuchet MS" panose="020B0603020202020204" pitchFamily="34" charset="0"/>
                          <a:cs typeface="Trebuchet MS"/>
                        </a:rPr>
                        <a:t>4</a:t>
                      </a:r>
                      <a:r>
                        <a:rPr sz="1400" b="1" spc="-145" dirty="0">
                          <a:solidFill>
                            <a:srgbClr val="E42328"/>
                          </a:solidFill>
                          <a:latin typeface="Trebuchet MS" panose="020B0603020202020204" pitchFamily="34" charset="0"/>
                          <a:cs typeface="Trebuchet MS"/>
                        </a:rPr>
                        <a:t> </a:t>
                      </a:r>
                      <a:r>
                        <a:rPr sz="1400" b="1" dirty="0">
                          <a:solidFill>
                            <a:srgbClr val="E42328"/>
                          </a:solidFill>
                          <a:latin typeface="Trebuchet MS" panose="020B0603020202020204" pitchFamily="34" charset="0"/>
                          <a:cs typeface="Trebuchet MS"/>
                        </a:rPr>
                        <a:t>de</a:t>
                      </a:r>
                      <a:r>
                        <a:rPr sz="1400" b="1" spc="-145" dirty="0">
                          <a:solidFill>
                            <a:srgbClr val="E42328"/>
                          </a:solidFill>
                          <a:latin typeface="Trebuchet MS" panose="020B0603020202020204" pitchFamily="34" charset="0"/>
                          <a:cs typeface="Trebuchet MS"/>
                        </a:rPr>
                        <a:t> </a:t>
                      </a:r>
                      <a:r>
                        <a:rPr sz="1400" b="1" dirty="0">
                          <a:solidFill>
                            <a:srgbClr val="E42328"/>
                          </a:solidFill>
                          <a:latin typeface="Trebuchet MS" panose="020B0603020202020204" pitchFamily="34" charset="0"/>
                          <a:cs typeface="Trebuchet MS"/>
                        </a:rPr>
                        <a:t>2022</a:t>
                      </a:r>
                      <a:endParaRPr sz="1400" dirty="0">
                        <a:latin typeface="Trebuchet MS" panose="020B0603020202020204" pitchFamily="34" charset="0"/>
                        <a:cs typeface="Trebuchet MS"/>
                      </a:endParaRPr>
                    </a:p>
                  </a:txBody>
                  <a:tcPr marL="0" marR="0" marT="635" marB="0" anchor="ctr">
                    <a:lnL w="9525">
                      <a:solidFill>
                        <a:srgbClr val="808080"/>
                      </a:solidFill>
                      <a:prstDash val="solid"/>
                    </a:lnL>
                    <a:lnR w="9525">
                      <a:solidFill>
                        <a:srgbClr val="808080"/>
                      </a:solidFill>
                      <a:prstDash val="solid"/>
                    </a:lnR>
                    <a:lnT w="9525">
                      <a:solidFill>
                        <a:srgbClr val="808080"/>
                      </a:solidFill>
                      <a:prstDash val="solid"/>
                    </a:lnT>
                    <a:lnB w="9525">
                      <a:solidFill>
                        <a:srgbClr val="808080"/>
                      </a:solidFill>
                      <a:prstDash val="solid"/>
                    </a:lnB>
                    <a:solidFill>
                      <a:srgbClr val="FFF4DC"/>
                    </a:solidFill>
                  </a:tcPr>
                </a:tc>
                <a:tc>
                  <a:txBody>
                    <a:bodyPr/>
                    <a:lstStyle/>
                    <a:p>
                      <a:pPr marL="149225" marR="356235">
                        <a:lnSpc>
                          <a:spcPct val="100000"/>
                        </a:lnSpc>
                        <a:spcBef>
                          <a:spcPts val="770"/>
                        </a:spcBef>
                      </a:pPr>
                      <a:r>
                        <a:rPr lang="es-CO" sz="1400" spc="-135" noProof="0" dirty="0">
                          <a:solidFill>
                            <a:srgbClr val="1A1A1A"/>
                          </a:solidFill>
                          <a:latin typeface="Trebuchet MS" panose="020B0603020202020204" pitchFamily="34" charset="0"/>
                          <a:cs typeface="Trebuchet MS"/>
                        </a:rPr>
                        <a:t>“Por</a:t>
                      </a:r>
                      <a:r>
                        <a:rPr lang="es-CO" sz="1400" spc="-125" noProof="0" dirty="0">
                          <a:solidFill>
                            <a:srgbClr val="1A1A1A"/>
                          </a:solidFill>
                          <a:latin typeface="Trebuchet MS" panose="020B0603020202020204" pitchFamily="34" charset="0"/>
                          <a:cs typeface="Trebuchet MS"/>
                        </a:rPr>
                        <a:t> </a:t>
                      </a:r>
                      <a:r>
                        <a:rPr lang="es-CO" sz="1400" spc="-105" noProof="0" dirty="0">
                          <a:solidFill>
                            <a:srgbClr val="1A1A1A"/>
                          </a:solidFill>
                          <a:latin typeface="Trebuchet MS" panose="020B0603020202020204" pitchFamily="34" charset="0"/>
                          <a:cs typeface="Trebuchet MS"/>
                        </a:rPr>
                        <a:t>medio</a:t>
                      </a:r>
                      <a:r>
                        <a:rPr lang="es-CO" sz="1400" spc="-120" noProof="0" dirty="0">
                          <a:solidFill>
                            <a:srgbClr val="1A1A1A"/>
                          </a:solidFill>
                          <a:latin typeface="Trebuchet MS" panose="020B0603020202020204" pitchFamily="34" charset="0"/>
                          <a:cs typeface="Trebuchet MS"/>
                        </a:rPr>
                        <a:t> </a:t>
                      </a:r>
                      <a:r>
                        <a:rPr lang="es-CO" sz="1400" spc="-110" noProof="0" dirty="0">
                          <a:solidFill>
                            <a:srgbClr val="1A1A1A"/>
                          </a:solidFill>
                          <a:latin typeface="Trebuchet MS" panose="020B0603020202020204" pitchFamily="34" charset="0"/>
                          <a:cs typeface="Trebuchet MS"/>
                        </a:rPr>
                        <a:t>del</a:t>
                      </a:r>
                      <a:r>
                        <a:rPr lang="es-CO" sz="1400" spc="-125" noProof="0" dirty="0">
                          <a:solidFill>
                            <a:srgbClr val="1A1A1A"/>
                          </a:solidFill>
                          <a:latin typeface="Trebuchet MS" panose="020B0603020202020204" pitchFamily="34" charset="0"/>
                          <a:cs typeface="Trebuchet MS"/>
                        </a:rPr>
                        <a:t> </a:t>
                      </a:r>
                      <a:r>
                        <a:rPr lang="es-CO" sz="1400" spc="-105" noProof="0" dirty="0">
                          <a:solidFill>
                            <a:srgbClr val="1A1A1A"/>
                          </a:solidFill>
                          <a:latin typeface="Trebuchet MS" panose="020B0603020202020204" pitchFamily="34" charset="0"/>
                          <a:cs typeface="Trebuchet MS"/>
                        </a:rPr>
                        <a:t>cual</a:t>
                      </a:r>
                      <a:r>
                        <a:rPr lang="es-CO" sz="1400" spc="-120" noProof="0" dirty="0">
                          <a:solidFill>
                            <a:srgbClr val="1A1A1A"/>
                          </a:solidFill>
                          <a:latin typeface="Trebuchet MS" panose="020B0603020202020204" pitchFamily="34" charset="0"/>
                          <a:cs typeface="Trebuchet MS"/>
                        </a:rPr>
                        <a:t> </a:t>
                      </a:r>
                      <a:r>
                        <a:rPr lang="es-CO" sz="1400" spc="-100" noProof="0" dirty="0">
                          <a:solidFill>
                            <a:srgbClr val="1A1A1A"/>
                          </a:solidFill>
                          <a:latin typeface="Trebuchet MS" panose="020B0603020202020204" pitchFamily="34" charset="0"/>
                          <a:cs typeface="Trebuchet MS"/>
                        </a:rPr>
                        <a:t>se</a:t>
                      </a:r>
                      <a:r>
                        <a:rPr lang="es-CO" sz="1400" spc="-125" noProof="0" dirty="0">
                          <a:solidFill>
                            <a:srgbClr val="1A1A1A"/>
                          </a:solidFill>
                          <a:latin typeface="Trebuchet MS" panose="020B0603020202020204" pitchFamily="34" charset="0"/>
                          <a:cs typeface="Trebuchet MS"/>
                        </a:rPr>
                        <a:t> </a:t>
                      </a:r>
                      <a:r>
                        <a:rPr lang="es-CO" sz="1400" spc="-110" noProof="0" dirty="0">
                          <a:solidFill>
                            <a:srgbClr val="1A1A1A"/>
                          </a:solidFill>
                          <a:latin typeface="Trebuchet MS" panose="020B0603020202020204" pitchFamily="34" charset="0"/>
                          <a:cs typeface="Trebuchet MS"/>
                        </a:rPr>
                        <a:t>modiﬁca</a:t>
                      </a:r>
                      <a:r>
                        <a:rPr lang="es-CO" sz="1400" spc="-120" noProof="0" dirty="0">
                          <a:solidFill>
                            <a:srgbClr val="1A1A1A"/>
                          </a:solidFill>
                          <a:latin typeface="Trebuchet MS" panose="020B0603020202020204" pitchFamily="34" charset="0"/>
                          <a:cs typeface="Trebuchet MS"/>
                        </a:rPr>
                        <a:t> </a:t>
                      </a:r>
                      <a:r>
                        <a:rPr lang="es-CO" sz="1400" spc="-114" noProof="0" dirty="0">
                          <a:solidFill>
                            <a:srgbClr val="1A1A1A"/>
                          </a:solidFill>
                          <a:latin typeface="Trebuchet MS" panose="020B0603020202020204" pitchFamily="34" charset="0"/>
                          <a:cs typeface="Trebuchet MS"/>
                        </a:rPr>
                        <a:t>el</a:t>
                      </a:r>
                      <a:r>
                        <a:rPr lang="es-CO" sz="1400" spc="-125" noProof="0" dirty="0">
                          <a:solidFill>
                            <a:srgbClr val="1A1A1A"/>
                          </a:solidFill>
                          <a:latin typeface="Trebuchet MS" panose="020B0603020202020204" pitchFamily="34" charset="0"/>
                          <a:cs typeface="Trebuchet MS"/>
                        </a:rPr>
                        <a:t> </a:t>
                      </a:r>
                      <a:r>
                        <a:rPr lang="es-CO" sz="1400" spc="-105" noProof="0" dirty="0">
                          <a:solidFill>
                            <a:srgbClr val="1A1A1A"/>
                          </a:solidFill>
                          <a:latin typeface="Trebuchet MS" panose="020B0603020202020204" pitchFamily="34" charset="0"/>
                          <a:cs typeface="Trebuchet MS"/>
                        </a:rPr>
                        <a:t>acuerdo</a:t>
                      </a:r>
                      <a:r>
                        <a:rPr lang="es-CO" sz="1400" spc="-120" noProof="0" dirty="0">
                          <a:solidFill>
                            <a:srgbClr val="1A1A1A"/>
                          </a:solidFill>
                          <a:latin typeface="Trebuchet MS" panose="020B0603020202020204" pitchFamily="34" charset="0"/>
                          <a:cs typeface="Trebuchet MS"/>
                        </a:rPr>
                        <a:t> </a:t>
                      </a:r>
                      <a:r>
                        <a:rPr lang="es-CO" sz="1400" spc="-95" noProof="0" dirty="0">
                          <a:solidFill>
                            <a:srgbClr val="1A1A1A"/>
                          </a:solidFill>
                          <a:latin typeface="Trebuchet MS" panose="020B0603020202020204" pitchFamily="34" charset="0"/>
                          <a:cs typeface="Trebuchet MS"/>
                        </a:rPr>
                        <a:t>local</a:t>
                      </a:r>
                      <a:r>
                        <a:rPr lang="es-CO" sz="1400" spc="-125" noProof="0" dirty="0">
                          <a:solidFill>
                            <a:srgbClr val="1A1A1A"/>
                          </a:solidFill>
                          <a:latin typeface="Trebuchet MS" panose="020B0603020202020204" pitchFamily="34" charset="0"/>
                          <a:cs typeface="Trebuchet MS"/>
                        </a:rPr>
                        <a:t> </a:t>
                      </a:r>
                      <a:r>
                        <a:rPr lang="es-CO" sz="1400" spc="-65" noProof="0" dirty="0">
                          <a:solidFill>
                            <a:srgbClr val="1A1A1A"/>
                          </a:solidFill>
                          <a:latin typeface="Trebuchet MS" panose="020B0603020202020204" pitchFamily="34" charset="0"/>
                          <a:cs typeface="Trebuchet MS"/>
                        </a:rPr>
                        <a:t>02</a:t>
                      </a:r>
                      <a:r>
                        <a:rPr lang="es-CO" sz="1400" spc="-120" noProof="0" dirty="0">
                          <a:solidFill>
                            <a:srgbClr val="1A1A1A"/>
                          </a:solidFill>
                          <a:latin typeface="Trebuchet MS" panose="020B0603020202020204" pitchFamily="34" charset="0"/>
                          <a:cs typeface="Trebuchet MS"/>
                        </a:rPr>
                        <a:t> </a:t>
                      </a:r>
                      <a:r>
                        <a:rPr lang="es-CO" sz="1400" spc="-110" noProof="0" dirty="0">
                          <a:solidFill>
                            <a:srgbClr val="1A1A1A"/>
                          </a:solidFill>
                          <a:latin typeface="Trebuchet MS" panose="020B0603020202020204" pitchFamily="34" charset="0"/>
                          <a:cs typeface="Trebuchet MS"/>
                        </a:rPr>
                        <a:t>del</a:t>
                      </a:r>
                      <a:r>
                        <a:rPr lang="es-CO" sz="1400" spc="-125" noProof="0" dirty="0">
                          <a:solidFill>
                            <a:srgbClr val="1A1A1A"/>
                          </a:solidFill>
                          <a:latin typeface="Trebuchet MS" panose="020B0603020202020204" pitchFamily="34" charset="0"/>
                          <a:cs typeface="Trebuchet MS"/>
                        </a:rPr>
                        <a:t> </a:t>
                      </a:r>
                      <a:r>
                        <a:rPr lang="es-CO" sz="1400" spc="-85" noProof="0" dirty="0">
                          <a:solidFill>
                            <a:srgbClr val="1A1A1A"/>
                          </a:solidFill>
                          <a:latin typeface="Trebuchet MS" panose="020B0603020202020204" pitchFamily="34" charset="0"/>
                          <a:cs typeface="Trebuchet MS"/>
                        </a:rPr>
                        <a:t>07</a:t>
                      </a:r>
                      <a:r>
                        <a:rPr lang="es-CO" sz="1400" spc="-120" noProof="0" dirty="0">
                          <a:solidFill>
                            <a:srgbClr val="1A1A1A"/>
                          </a:solidFill>
                          <a:latin typeface="Trebuchet MS" panose="020B0603020202020204" pitchFamily="34" charset="0"/>
                          <a:cs typeface="Trebuchet MS"/>
                        </a:rPr>
                        <a:t> de</a:t>
                      </a:r>
                      <a:r>
                        <a:rPr lang="es-CO" sz="1400" spc="-125" noProof="0" dirty="0">
                          <a:solidFill>
                            <a:srgbClr val="1A1A1A"/>
                          </a:solidFill>
                          <a:latin typeface="Trebuchet MS" panose="020B0603020202020204" pitchFamily="34" charset="0"/>
                          <a:cs typeface="Trebuchet MS"/>
                        </a:rPr>
                        <a:t> </a:t>
                      </a:r>
                      <a:r>
                        <a:rPr lang="es-CO" sz="1400" spc="-110" noProof="0" dirty="0">
                          <a:solidFill>
                            <a:srgbClr val="1A1A1A"/>
                          </a:solidFill>
                          <a:latin typeface="Trebuchet MS" panose="020B0603020202020204" pitchFamily="34" charset="0"/>
                          <a:cs typeface="Trebuchet MS"/>
                        </a:rPr>
                        <a:t>junio</a:t>
                      </a:r>
                      <a:r>
                        <a:rPr lang="es-CO" sz="1400" spc="-120" noProof="0" dirty="0">
                          <a:solidFill>
                            <a:srgbClr val="1A1A1A"/>
                          </a:solidFill>
                          <a:latin typeface="Trebuchet MS" panose="020B0603020202020204" pitchFamily="34" charset="0"/>
                          <a:cs typeface="Trebuchet MS"/>
                        </a:rPr>
                        <a:t> de</a:t>
                      </a:r>
                      <a:r>
                        <a:rPr lang="es-CO" sz="1400" spc="-125" noProof="0" dirty="0">
                          <a:solidFill>
                            <a:srgbClr val="1A1A1A"/>
                          </a:solidFill>
                          <a:latin typeface="Trebuchet MS" panose="020B0603020202020204" pitchFamily="34" charset="0"/>
                          <a:cs typeface="Trebuchet MS"/>
                        </a:rPr>
                        <a:t> </a:t>
                      </a:r>
                      <a:r>
                        <a:rPr lang="es-CO" sz="1400" spc="-90" noProof="0" dirty="0">
                          <a:solidFill>
                            <a:srgbClr val="1A1A1A"/>
                          </a:solidFill>
                          <a:latin typeface="Trebuchet MS" panose="020B0603020202020204" pitchFamily="34" charset="0"/>
                          <a:cs typeface="Trebuchet MS"/>
                        </a:rPr>
                        <a:t>2018</a:t>
                      </a:r>
                      <a:r>
                        <a:rPr lang="es-CO" sz="1400" spc="-120" noProof="0" dirty="0">
                          <a:solidFill>
                            <a:srgbClr val="1A1A1A"/>
                          </a:solidFill>
                          <a:latin typeface="Trebuchet MS" panose="020B0603020202020204" pitchFamily="34" charset="0"/>
                          <a:cs typeface="Trebuchet MS"/>
                        </a:rPr>
                        <a:t> </a:t>
                      </a:r>
                      <a:r>
                        <a:rPr lang="es-CO" sz="1400" spc="-114" noProof="0" dirty="0">
                          <a:solidFill>
                            <a:srgbClr val="1A1A1A"/>
                          </a:solidFill>
                          <a:latin typeface="Trebuchet MS" panose="020B0603020202020204" pitchFamily="34" charset="0"/>
                          <a:cs typeface="Trebuchet MS"/>
                        </a:rPr>
                        <a:t>el</a:t>
                      </a:r>
                      <a:r>
                        <a:rPr lang="es-CO" sz="1400" spc="-125" noProof="0" dirty="0">
                          <a:solidFill>
                            <a:srgbClr val="1A1A1A"/>
                          </a:solidFill>
                          <a:latin typeface="Trebuchet MS" panose="020B0603020202020204" pitchFamily="34" charset="0"/>
                          <a:cs typeface="Trebuchet MS"/>
                        </a:rPr>
                        <a:t> </a:t>
                      </a:r>
                      <a:r>
                        <a:rPr lang="es-CO" sz="1400" spc="-105" noProof="0" dirty="0">
                          <a:solidFill>
                            <a:srgbClr val="1A1A1A"/>
                          </a:solidFill>
                          <a:latin typeface="Trebuchet MS" panose="020B0603020202020204" pitchFamily="34" charset="0"/>
                          <a:cs typeface="Trebuchet MS"/>
                        </a:rPr>
                        <a:t>cual</a:t>
                      </a:r>
                      <a:r>
                        <a:rPr lang="es-CO" sz="1400" spc="-120" noProof="0" dirty="0">
                          <a:solidFill>
                            <a:srgbClr val="1A1A1A"/>
                          </a:solidFill>
                          <a:latin typeface="Trebuchet MS" panose="020B0603020202020204" pitchFamily="34" charset="0"/>
                          <a:cs typeface="Trebuchet MS"/>
                        </a:rPr>
                        <a:t> </a:t>
                      </a:r>
                      <a:r>
                        <a:rPr lang="es-CO" sz="1400" spc="-114" noProof="0" dirty="0">
                          <a:solidFill>
                            <a:srgbClr val="1A1A1A"/>
                          </a:solidFill>
                          <a:latin typeface="Trebuchet MS" panose="020B0603020202020204" pitchFamily="34" charset="0"/>
                          <a:cs typeface="Trebuchet MS"/>
                        </a:rPr>
                        <a:t>crea</a:t>
                      </a:r>
                      <a:r>
                        <a:rPr lang="es-CO" sz="1400" spc="-125" noProof="0" dirty="0">
                          <a:solidFill>
                            <a:srgbClr val="1A1A1A"/>
                          </a:solidFill>
                          <a:latin typeface="Trebuchet MS" panose="020B0603020202020204" pitchFamily="34" charset="0"/>
                          <a:cs typeface="Trebuchet MS"/>
                        </a:rPr>
                        <a:t> </a:t>
                      </a:r>
                      <a:r>
                        <a:rPr lang="es-CO" sz="1400" spc="-114" noProof="0" dirty="0">
                          <a:solidFill>
                            <a:srgbClr val="1A1A1A"/>
                          </a:solidFill>
                          <a:latin typeface="Trebuchet MS" panose="020B0603020202020204" pitchFamily="34" charset="0"/>
                          <a:cs typeface="Trebuchet MS"/>
                        </a:rPr>
                        <a:t>el</a:t>
                      </a:r>
                      <a:r>
                        <a:rPr lang="es-CO" sz="1400" spc="-120" noProof="0" dirty="0">
                          <a:solidFill>
                            <a:srgbClr val="1A1A1A"/>
                          </a:solidFill>
                          <a:latin typeface="Trebuchet MS" panose="020B0603020202020204" pitchFamily="34" charset="0"/>
                          <a:cs typeface="Trebuchet MS"/>
                        </a:rPr>
                        <a:t> </a:t>
                      </a:r>
                      <a:r>
                        <a:rPr lang="es-CO" sz="1400" spc="-110" noProof="0" dirty="0">
                          <a:solidFill>
                            <a:srgbClr val="1A1A1A"/>
                          </a:solidFill>
                          <a:latin typeface="Trebuchet MS" panose="020B0603020202020204" pitchFamily="34" charset="0"/>
                          <a:cs typeface="Trebuchet MS"/>
                        </a:rPr>
                        <a:t>comité </a:t>
                      </a:r>
                      <a:r>
                        <a:rPr lang="es-CO" sz="1400" spc="-345" noProof="0" dirty="0">
                          <a:solidFill>
                            <a:srgbClr val="1A1A1A"/>
                          </a:solidFill>
                          <a:latin typeface="Trebuchet MS" panose="020B0603020202020204" pitchFamily="34" charset="0"/>
                          <a:cs typeface="Trebuchet MS"/>
                        </a:rPr>
                        <a:t> </a:t>
                      </a:r>
                      <a:r>
                        <a:rPr lang="es-CO" sz="1400" spc="-95" noProof="0" dirty="0">
                          <a:solidFill>
                            <a:srgbClr val="1A1A1A"/>
                          </a:solidFill>
                          <a:latin typeface="Trebuchet MS" panose="020B0603020202020204" pitchFamily="34" charset="0"/>
                          <a:cs typeface="Trebuchet MS"/>
                        </a:rPr>
                        <a:t>local</a:t>
                      </a:r>
                      <a:r>
                        <a:rPr lang="es-CO" sz="1400" spc="-125" noProof="0" dirty="0">
                          <a:solidFill>
                            <a:srgbClr val="1A1A1A"/>
                          </a:solidFill>
                          <a:latin typeface="Trebuchet MS" panose="020B0603020202020204" pitchFamily="34" charset="0"/>
                          <a:cs typeface="Trebuchet MS"/>
                        </a:rPr>
                        <a:t> </a:t>
                      </a:r>
                      <a:r>
                        <a:rPr lang="es-CO" sz="1400" spc="-120" noProof="0" dirty="0">
                          <a:solidFill>
                            <a:srgbClr val="1A1A1A"/>
                          </a:solidFill>
                          <a:latin typeface="Trebuchet MS" panose="020B0603020202020204" pitchFamily="34" charset="0"/>
                          <a:cs typeface="Trebuchet MS"/>
                        </a:rPr>
                        <a:t>de</a:t>
                      </a:r>
                      <a:r>
                        <a:rPr lang="es-CO" sz="1400" spc="-125" noProof="0" dirty="0">
                          <a:solidFill>
                            <a:srgbClr val="1A1A1A"/>
                          </a:solidFill>
                          <a:latin typeface="Trebuchet MS" panose="020B0603020202020204" pitchFamily="34" charset="0"/>
                          <a:cs typeface="Trebuchet MS"/>
                        </a:rPr>
                        <a:t> </a:t>
                      </a:r>
                      <a:r>
                        <a:rPr lang="es-CO" sz="1400" spc="-120" noProof="0" dirty="0">
                          <a:solidFill>
                            <a:srgbClr val="1A1A1A"/>
                          </a:solidFill>
                          <a:latin typeface="Trebuchet MS" panose="020B0603020202020204" pitchFamily="34" charset="0"/>
                          <a:cs typeface="Trebuchet MS"/>
                        </a:rPr>
                        <a:t>libertad</a:t>
                      </a:r>
                      <a:r>
                        <a:rPr lang="es-CO" sz="1400" spc="-125" noProof="0" dirty="0">
                          <a:solidFill>
                            <a:srgbClr val="1A1A1A"/>
                          </a:solidFill>
                          <a:latin typeface="Trebuchet MS" panose="020B0603020202020204" pitchFamily="34" charset="0"/>
                          <a:cs typeface="Trebuchet MS"/>
                        </a:rPr>
                        <a:t> </a:t>
                      </a:r>
                      <a:r>
                        <a:rPr lang="es-CO" sz="1400" spc="-95" noProof="0" dirty="0">
                          <a:solidFill>
                            <a:srgbClr val="1A1A1A"/>
                          </a:solidFill>
                          <a:latin typeface="Trebuchet MS" panose="020B0603020202020204" pitchFamily="34" charset="0"/>
                          <a:cs typeface="Trebuchet MS"/>
                        </a:rPr>
                        <a:t>religiosa</a:t>
                      </a:r>
                      <a:r>
                        <a:rPr lang="es-CO" sz="1400" spc="-125" noProof="0" dirty="0">
                          <a:solidFill>
                            <a:srgbClr val="1A1A1A"/>
                          </a:solidFill>
                          <a:latin typeface="Trebuchet MS" panose="020B0603020202020204" pitchFamily="34" charset="0"/>
                          <a:cs typeface="Trebuchet MS"/>
                        </a:rPr>
                        <a:t> </a:t>
                      </a:r>
                      <a:r>
                        <a:rPr lang="es-CO" sz="1400" spc="-90" noProof="0" dirty="0">
                          <a:solidFill>
                            <a:srgbClr val="1A1A1A"/>
                          </a:solidFill>
                          <a:latin typeface="Trebuchet MS" panose="020B0603020202020204" pitchFamily="34" charset="0"/>
                          <a:cs typeface="Trebuchet MS"/>
                        </a:rPr>
                        <a:t>y</a:t>
                      </a:r>
                      <a:r>
                        <a:rPr lang="es-CO" sz="1400" spc="-125" noProof="0" dirty="0">
                          <a:solidFill>
                            <a:srgbClr val="1A1A1A"/>
                          </a:solidFill>
                          <a:latin typeface="Trebuchet MS" panose="020B0603020202020204" pitchFamily="34" charset="0"/>
                          <a:cs typeface="Trebuchet MS"/>
                        </a:rPr>
                        <a:t> </a:t>
                      </a:r>
                      <a:r>
                        <a:rPr lang="es-CO" sz="1400" spc="-95" noProof="0" dirty="0">
                          <a:solidFill>
                            <a:srgbClr val="1A1A1A"/>
                          </a:solidFill>
                          <a:latin typeface="Trebuchet MS" panose="020B0603020202020204" pitchFamily="34" charset="0"/>
                          <a:cs typeface="Trebuchet MS"/>
                        </a:rPr>
                        <a:t>conciencia</a:t>
                      </a:r>
                      <a:r>
                        <a:rPr lang="es-CO" sz="1400" spc="-125" noProof="0" dirty="0">
                          <a:solidFill>
                            <a:srgbClr val="1A1A1A"/>
                          </a:solidFill>
                          <a:latin typeface="Trebuchet MS" panose="020B0603020202020204" pitchFamily="34" charset="0"/>
                          <a:cs typeface="Trebuchet MS"/>
                        </a:rPr>
                        <a:t> </a:t>
                      </a:r>
                      <a:r>
                        <a:rPr lang="es-CO" sz="1400" spc="-120" noProof="0" dirty="0">
                          <a:solidFill>
                            <a:srgbClr val="1A1A1A"/>
                          </a:solidFill>
                          <a:latin typeface="Trebuchet MS" panose="020B0603020202020204" pitchFamily="34" charset="0"/>
                          <a:cs typeface="Trebuchet MS"/>
                        </a:rPr>
                        <a:t>de</a:t>
                      </a:r>
                      <a:r>
                        <a:rPr lang="es-CO" sz="1400" spc="-125" noProof="0" dirty="0">
                          <a:solidFill>
                            <a:srgbClr val="1A1A1A"/>
                          </a:solidFill>
                          <a:latin typeface="Trebuchet MS" panose="020B0603020202020204" pitchFamily="34" charset="0"/>
                          <a:cs typeface="Trebuchet MS"/>
                        </a:rPr>
                        <a:t> </a:t>
                      </a:r>
                      <a:r>
                        <a:rPr lang="es-CO" sz="1400" spc="-110" noProof="0" dirty="0">
                          <a:solidFill>
                            <a:srgbClr val="1A1A1A"/>
                          </a:solidFill>
                          <a:latin typeface="Trebuchet MS" panose="020B0603020202020204" pitchFamily="34" charset="0"/>
                          <a:cs typeface="Trebuchet MS"/>
                        </a:rPr>
                        <a:t>Engativá</a:t>
                      </a:r>
                      <a:r>
                        <a:rPr lang="es-CO" sz="1400" spc="-125" noProof="0" dirty="0">
                          <a:solidFill>
                            <a:srgbClr val="1A1A1A"/>
                          </a:solidFill>
                          <a:latin typeface="Trebuchet MS" panose="020B0603020202020204" pitchFamily="34" charset="0"/>
                          <a:cs typeface="Trebuchet MS"/>
                        </a:rPr>
                        <a:t> </a:t>
                      </a:r>
                      <a:r>
                        <a:rPr lang="es-CO" sz="1400" spc="-90" noProof="0" dirty="0">
                          <a:solidFill>
                            <a:srgbClr val="1A1A1A"/>
                          </a:solidFill>
                          <a:latin typeface="Trebuchet MS" panose="020B0603020202020204" pitchFamily="34" charset="0"/>
                          <a:cs typeface="Trebuchet MS"/>
                        </a:rPr>
                        <a:t>y</a:t>
                      </a:r>
                      <a:r>
                        <a:rPr lang="es-CO" sz="1400" spc="-125" noProof="0" dirty="0">
                          <a:solidFill>
                            <a:srgbClr val="1A1A1A"/>
                          </a:solidFill>
                          <a:latin typeface="Trebuchet MS" panose="020B0603020202020204" pitchFamily="34" charset="0"/>
                          <a:cs typeface="Trebuchet MS"/>
                        </a:rPr>
                        <a:t> </a:t>
                      </a:r>
                      <a:r>
                        <a:rPr lang="es-CO" sz="1400" spc="-100" noProof="0" dirty="0">
                          <a:solidFill>
                            <a:srgbClr val="1A1A1A"/>
                          </a:solidFill>
                          <a:latin typeface="Trebuchet MS" panose="020B0603020202020204" pitchFamily="34" charset="0"/>
                          <a:cs typeface="Trebuchet MS"/>
                        </a:rPr>
                        <a:t>se</a:t>
                      </a:r>
                      <a:r>
                        <a:rPr lang="es-CO" sz="1400" spc="-125" noProof="0" dirty="0">
                          <a:solidFill>
                            <a:srgbClr val="1A1A1A"/>
                          </a:solidFill>
                          <a:latin typeface="Trebuchet MS" panose="020B0603020202020204" pitchFamily="34" charset="0"/>
                          <a:cs typeface="Trebuchet MS"/>
                        </a:rPr>
                        <a:t> </a:t>
                      </a:r>
                      <a:r>
                        <a:rPr lang="es-CO" sz="1400" spc="-114" noProof="0" dirty="0">
                          <a:solidFill>
                            <a:srgbClr val="1A1A1A"/>
                          </a:solidFill>
                          <a:latin typeface="Trebuchet MS" panose="020B0603020202020204" pitchFamily="34" charset="0"/>
                          <a:cs typeface="Trebuchet MS"/>
                        </a:rPr>
                        <a:t>dictan</a:t>
                      </a:r>
                      <a:r>
                        <a:rPr lang="es-CO" sz="1400" spc="-125" noProof="0" dirty="0">
                          <a:solidFill>
                            <a:srgbClr val="1A1A1A"/>
                          </a:solidFill>
                          <a:latin typeface="Trebuchet MS" panose="020B0603020202020204" pitchFamily="34" charset="0"/>
                          <a:cs typeface="Trebuchet MS"/>
                        </a:rPr>
                        <a:t> </a:t>
                      </a:r>
                      <a:r>
                        <a:rPr lang="es-CO" sz="1400" spc="-110" noProof="0" dirty="0">
                          <a:solidFill>
                            <a:srgbClr val="1A1A1A"/>
                          </a:solidFill>
                          <a:latin typeface="Trebuchet MS" panose="020B0603020202020204" pitchFamily="34" charset="0"/>
                          <a:cs typeface="Trebuchet MS"/>
                        </a:rPr>
                        <a:t>otras</a:t>
                      </a:r>
                      <a:r>
                        <a:rPr lang="es-CO" sz="1400" spc="-125" noProof="0" dirty="0">
                          <a:solidFill>
                            <a:srgbClr val="1A1A1A"/>
                          </a:solidFill>
                          <a:latin typeface="Trebuchet MS" panose="020B0603020202020204" pitchFamily="34" charset="0"/>
                          <a:cs typeface="Trebuchet MS"/>
                        </a:rPr>
                        <a:t> </a:t>
                      </a:r>
                      <a:r>
                        <a:rPr lang="es-CO" sz="1400" spc="-100" noProof="0" dirty="0">
                          <a:solidFill>
                            <a:srgbClr val="1A1A1A"/>
                          </a:solidFill>
                          <a:latin typeface="Trebuchet MS" panose="020B0603020202020204" pitchFamily="34" charset="0"/>
                          <a:cs typeface="Trebuchet MS"/>
                        </a:rPr>
                        <a:t>disposiciones”</a:t>
                      </a:r>
                      <a:endParaRPr lang="es-CO" sz="1400" noProof="0" dirty="0">
                        <a:latin typeface="Trebuchet MS" panose="020B0603020202020204" pitchFamily="34" charset="0"/>
                        <a:cs typeface="Trebuchet MS"/>
                      </a:endParaRPr>
                    </a:p>
                  </a:txBody>
                  <a:tcPr marL="0" marR="0" marT="97790" marB="0" anchor="ctr">
                    <a:lnL w="9525">
                      <a:solidFill>
                        <a:srgbClr val="808080"/>
                      </a:solidFill>
                      <a:prstDash val="solid"/>
                    </a:lnL>
                    <a:lnR w="12700">
                      <a:solidFill>
                        <a:srgbClr val="808080"/>
                      </a:solidFill>
                      <a:prstDash val="solid"/>
                    </a:lnR>
                    <a:lnT w="9525">
                      <a:solidFill>
                        <a:srgbClr val="808080"/>
                      </a:solidFill>
                      <a:prstDash val="solid"/>
                    </a:lnT>
                    <a:lnB w="9525">
                      <a:solidFill>
                        <a:srgbClr val="808080"/>
                      </a:solidFill>
                      <a:prstDash val="solid"/>
                    </a:lnB>
                    <a:solidFill>
                      <a:srgbClr val="FFF4DC"/>
                    </a:solidFill>
                  </a:tcPr>
                </a:tc>
                <a:tc>
                  <a:txBody>
                    <a:bodyPr/>
                    <a:lstStyle/>
                    <a:p>
                      <a:pPr marR="6985" algn="ctr">
                        <a:lnSpc>
                          <a:spcPct val="100000"/>
                        </a:lnSpc>
                      </a:pPr>
                      <a:r>
                        <a:rPr sz="1400" b="1" spc="-110" dirty="0">
                          <a:solidFill>
                            <a:srgbClr val="E42328"/>
                          </a:solidFill>
                          <a:latin typeface="Trebuchet MS" panose="020B0603020202020204" pitchFamily="34" charset="0"/>
                          <a:cs typeface="Trebuchet MS"/>
                        </a:rPr>
                        <a:t>N/A</a:t>
                      </a:r>
                      <a:endParaRPr sz="1400" dirty="0">
                        <a:latin typeface="Trebuchet MS" panose="020B0603020202020204" pitchFamily="34" charset="0"/>
                        <a:cs typeface="Trebuchet MS"/>
                      </a:endParaRPr>
                    </a:p>
                  </a:txBody>
                  <a:tcPr marL="0" marR="0" marT="635" marB="0" anchor="ctr">
                    <a:lnL w="12700">
                      <a:solidFill>
                        <a:srgbClr val="808080"/>
                      </a:solidFill>
                      <a:prstDash val="solid"/>
                    </a:lnL>
                    <a:lnR w="12700">
                      <a:solidFill>
                        <a:srgbClr val="808080"/>
                      </a:solidFill>
                      <a:prstDash val="solid"/>
                    </a:lnR>
                    <a:lnT w="9525">
                      <a:solidFill>
                        <a:srgbClr val="808080"/>
                      </a:solidFill>
                      <a:prstDash val="solid"/>
                    </a:lnT>
                    <a:lnB w="9525">
                      <a:solidFill>
                        <a:srgbClr val="808080"/>
                      </a:solidFill>
                      <a:prstDash val="solid"/>
                    </a:lnB>
                    <a:solidFill>
                      <a:srgbClr val="FFF4DC"/>
                    </a:solidFill>
                  </a:tcPr>
                </a:tc>
                <a:tc>
                  <a:txBody>
                    <a:bodyPr/>
                    <a:lstStyle/>
                    <a:p>
                      <a:pPr marL="0" indent="0" algn="ctr">
                        <a:lnSpc>
                          <a:spcPct val="100000"/>
                        </a:lnSpc>
                      </a:pPr>
                      <a:r>
                        <a:rPr sz="1400" b="1" dirty="0">
                          <a:latin typeface="Trebuchet MS" panose="020B0603020202020204" pitchFamily="34" charset="0"/>
                          <a:cs typeface="Trebuchet MS"/>
                        </a:rPr>
                        <a:t>1</a:t>
                      </a:r>
                      <a:endParaRPr sz="1400" dirty="0">
                        <a:latin typeface="Trebuchet MS" panose="020B0603020202020204" pitchFamily="34" charset="0"/>
                        <a:cs typeface="Trebuchet MS"/>
                      </a:endParaRPr>
                    </a:p>
                  </a:txBody>
                  <a:tcPr marL="0" marR="0" marT="635" marB="0" anchor="ctr">
                    <a:lnL w="12700">
                      <a:solidFill>
                        <a:srgbClr val="808080"/>
                      </a:solidFill>
                      <a:prstDash val="solid"/>
                    </a:lnL>
                    <a:lnR w="9525">
                      <a:solidFill>
                        <a:srgbClr val="808080"/>
                      </a:solidFill>
                      <a:prstDash val="solid"/>
                    </a:lnR>
                    <a:lnT w="9525">
                      <a:solidFill>
                        <a:srgbClr val="808080"/>
                      </a:solidFill>
                      <a:prstDash val="solid"/>
                    </a:lnT>
                    <a:lnB w="9525">
                      <a:solidFill>
                        <a:srgbClr val="808080"/>
                      </a:solidFill>
                      <a:prstDash val="solid"/>
                    </a:lnB>
                    <a:solidFill>
                      <a:srgbClr val="FFF4DC"/>
                    </a:solidFill>
                  </a:tcPr>
                </a:tc>
                <a:extLst>
                  <a:ext uri="{0D108BD9-81ED-4DB2-BD59-A6C34878D82A}">
                    <a16:rowId xmlns:a16="http://schemas.microsoft.com/office/drawing/2014/main" val="10004"/>
                  </a:ext>
                </a:extLst>
              </a:tr>
              <a:tr h="749300">
                <a:tc>
                  <a:txBody>
                    <a:bodyPr/>
                    <a:lstStyle/>
                    <a:p>
                      <a:pPr marR="26670" algn="ctr">
                        <a:lnSpc>
                          <a:spcPct val="100000"/>
                        </a:lnSpc>
                      </a:pPr>
                      <a:r>
                        <a:rPr sz="1400" b="1" spc="-145" dirty="0">
                          <a:latin typeface="Trebuchet MS" panose="020B0603020202020204" pitchFamily="34" charset="0"/>
                          <a:cs typeface="Trebuchet MS"/>
                        </a:rPr>
                        <a:t>5/10</a:t>
                      </a:r>
                      <a:endParaRPr sz="1400" dirty="0">
                        <a:latin typeface="Trebuchet MS" panose="020B0603020202020204" pitchFamily="34" charset="0"/>
                        <a:cs typeface="Trebuchet MS"/>
                      </a:endParaRPr>
                    </a:p>
                  </a:txBody>
                  <a:tcPr marL="0" marR="0" marT="635" marB="0" anchor="ctr">
                    <a:lnL w="9525">
                      <a:solidFill>
                        <a:srgbClr val="808080"/>
                      </a:solidFill>
                      <a:prstDash val="solid"/>
                    </a:lnL>
                    <a:lnR w="9525">
                      <a:solidFill>
                        <a:srgbClr val="808080"/>
                      </a:solidFill>
                      <a:prstDash val="solid"/>
                    </a:lnR>
                    <a:lnT w="9525">
                      <a:solidFill>
                        <a:srgbClr val="808080"/>
                      </a:solidFill>
                      <a:prstDash val="solid"/>
                    </a:lnT>
                    <a:lnB w="9525">
                      <a:solidFill>
                        <a:srgbClr val="808080"/>
                      </a:solidFill>
                      <a:prstDash val="solid"/>
                    </a:lnB>
                    <a:solidFill>
                      <a:schemeClr val="bg1"/>
                    </a:solidFill>
                  </a:tcPr>
                </a:tc>
                <a:tc>
                  <a:txBody>
                    <a:bodyPr/>
                    <a:lstStyle/>
                    <a:p>
                      <a:pPr marR="53975" algn="ctr">
                        <a:lnSpc>
                          <a:spcPct val="100000"/>
                        </a:lnSpc>
                      </a:pPr>
                      <a:r>
                        <a:rPr sz="1400" b="1" dirty="0">
                          <a:solidFill>
                            <a:srgbClr val="E42328"/>
                          </a:solidFill>
                          <a:latin typeface="Trebuchet MS" panose="020B0603020202020204" pitchFamily="34" charset="0"/>
                          <a:cs typeface="Trebuchet MS"/>
                        </a:rPr>
                        <a:t>5</a:t>
                      </a:r>
                      <a:r>
                        <a:rPr sz="1400" b="1" spc="-145" dirty="0">
                          <a:solidFill>
                            <a:srgbClr val="E42328"/>
                          </a:solidFill>
                          <a:latin typeface="Trebuchet MS" panose="020B0603020202020204" pitchFamily="34" charset="0"/>
                          <a:cs typeface="Trebuchet MS"/>
                        </a:rPr>
                        <a:t> </a:t>
                      </a:r>
                      <a:r>
                        <a:rPr sz="1400" b="1" dirty="0">
                          <a:solidFill>
                            <a:srgbClr val="E42328"/>
                          </a:solidFill>
                          <a:latin typeface="Trebuchet MS" panose="020B0603020202020204" pitchFamily="34" charset="0"/>
                          <a:cs typeface="Trebuchet MS"/>
                        </a:rPr>
                        <a:t>de</a:t>
                      </a:r>
                      <a:r>
                        <a:rPr sz="1400" b="1" spc="-145" dirty="0">
                          <a:solidFill>
                            <a:srgbClr val="E42328"/>
                          </a:solidFill>
                          <a:latin typeface="Trebuchet MS" panose="020B0603020202020204" pitchFamily="34" charset="0"/>
                          <a:cs typeface="Trebuchet MS"/>
                        </a:rPr>
                        <a:t> </a:t>
                      </a:r>
                      <a:r>
                        <a:rPr sz="1400" b="1" dirty="0">
                          <a:solidFill>
                            <a:srgbClr val="E42328"/>
                          </a:solidFill>
                          <a:latin typeface="Trebuchet MS" panose="020B0603020202020204" pitchFamily="34" charset="0"/>
                          <a:cs typeface="Trebuchet MS"/>
                        </a:rPr>
                        <a:t>2022</a:t>
                      </a:r>
                      <a:endParaRPr sz="1400" dirty="0">
                        <a:latin typeface="Trebuchet MS" panose="020B0603020202020204" pitchFamily="34" charset="0"/>
                        <a:cs typeface="Trebuchet MS"/>
                      </a:endParaRPr>
                    </a:p>
                  </a:txBody>
                  <a:tcPr marL="0" marR="0" marT="1270" marB="0" anchor="ctr">
                    <a:lnL w="9525">
                      <a:solidFill>
                        <a:srgbClr val="808080"/>
                      </a:solidFill>
                      <a:prstDash val="solid"/>
                    </a:lnL>
                    <a:lnR w="9525">
                      <a:solidFill>
                        <a:srgbClr val="808080"/>
                      </a:solidFill>
                      <a:prstDash val="solid"/>
                    </a:lnR>
                    <a:lnT w="9525">
                      <a:solidFill>
                        <a:srgbClr val="808080"/>
                      </a:solidFill>
                      <a:prstDash val="solid"/>
                    </a:lnT>
                    <a:lnB w="9525">
                      <a:solidFill>
                        <a:srgbClr val="808080"/>
                      </a:solidFill>
                      <a:prstDash val="solid"/>
                    </a:lnB>
                    <a:solidFill>
                      <a:schemeClr val="bg1"/>
                    </a:solidFill>
                  </a:tcPr>
                </a:tc>
                <a:tc>
                  <a:txBody>
                    <a:bodyPr/>
                    <a:lstStyle/>
                    <a:p>
                      <a:pPr marL="149225" marR="322580">
                        <a:lnSpc>
                          <a:spcPct val="100000"/>
                        </a:lnSpc>
                        <a:spcBef>
                          <a:spcPts val="850"/>
                        </a:spcBef>
                      </a:pPr>
                      <a:r>
                        <a:rPr lang="es-CO" sz="1400" spc="-135" noProof="0" dirty="0">
                          <a:solidFill>
                            <a:srgbClr val="666666"/>
                          </a:solidFill>
                          <a:latin typeface="Trebuchet MS" panose="020B0603020202020204" pitchFamily="34" charset="0"/>
                          <a:cs typeface="Trebuchet MS"/>
                        </a:rPr>
                        <a:t>“Por</a:t>
                      </a:r>
                      <a:r>
                        <a:rPr lang="es-CO" sz="1400" spc="-120" noProof="0" dirty="0">
                          <a:solidFill>
                            <a:srgbClr val="666666"/>
                          </a:solidFill>
                          <a:latin typeface="Trebuchet MS" panose="020B0603020202020204" pitchFamily="34" charset="0"/>
                          <a:cs typeface="Trebuchet MS"/>
                        </a:rPr>
                        <a:t> </a:t>
                      </a:r>
                      <a:r>
                        <a:rPr lang="es-CO" sz="1400" spc="-114" noProof="0" dirty="0">
                          <a:solidFill>
                            <a:srgbClr val="666666"/>
                          </a:solidFill>
                          <a:latin typeface="Trebuchet MS" panose="020B0603020202020204" pitchFamily="34" charset="0"/>
                          <a:cs typeface="Trebuchet MS"/>
                        </a:rPr>
                        <a:t>el</a:t>
                      </a:r>
                      <a:r>
                        <a:rPr lang="es-CO" sz="1400" spc="-120" noProof="0" dirty="0">
                          <a:solidFill>
                            <a:srgbClr val="666666"/>
                          </a:solidFill>
                          <a:latin typeface="Trebuchet MS" panose="020B0603020202020204" pitchFamily="34" charset="0"/>
                          <a:cs typeface="Trebuchet MS"/>
                        </a:rPr>
                        <a:t> </a:t>
                      </a:r>
                      <a:r>
                        <a:rPr lang="es-CO" sz="1400" spc="-105" noProof="0" dirty="0">
                          <a:solidFill>
                            <a:srgbClr val="666666"/>
                          </a:solidFill>
                          <a:latin typeface="Trebuchet MS" panose="020B0603020202020204" pitchFamily="34" charset="0"/>
                          <a:cs typeface="Trebuchet MS"/>
                        </a:rPr>
                        <a:t>cual</a:t>
                      </a:r>
                      <a:r>
                        <a:rPr lang="es-CO" sz="1400" spc="-120" noProof="0" dirty="0">
                          <a:solidFill>
                            <a:srgbClr val="666666"/>
                          </a:solidFill>
                          <a:latin typeface="Trebuchet MS" panose="020B0603020202020204" pitchFamily="34" charset="0"/>
                          <a:cs typeface="Trebuchet MS"/>
                        </a:rPr>
                        <a:t> </a:t>
                      </a:r>
                      <a:r>
                        <a:rPr lang="es-CO" sz="1400" spc="-100" noProof="0" dirty="0">
                          <a:solidFill>
                            <a:srgbClr val="666666"/>
                          </a:solidFill>
                          <a:latin typeface="Trebuchet MS" panose="020B0603020202020204" pitchFamily="34" charset="0"/>
                          <a:cs typeface="Trebuchet MS"/>
                        </a:rPr>
                        <a:t>se</a:t>
                      </a:r>
                      <a:r>
                        <a:rPr lang="es-CO" sz="1400" spc="-120" noProof="0" dirty="0">
                          <a:solidFill>
                            <a:srgbClr val="666666"/>
                          </a:solidFill>
                          <a:latin typeface="Trebuchet MS" panose="020B0603020202020204" pitchFamily="34" charset="0"/>
                          <a:cs typeface="Trebuchet MS"/>
                        </a:rPr>
                        <a:t> </a:t>
                      </a:r>
                      <a:r>
                        <a:rPr lang="es-CO" sz="1400" spc="-125" noProof="0" dirty="0">
                          <a:solidFill>
                            <a:srgbClr val="666666"/>
                          </a:solidFill>
                          <a:latin typeface="Trebuchet MS" panose="020B0603020202020204" pitchFamily="34" charset="0"/>
                          <a:cs typeface="Trebuchet MS"/>
                        </a:rPr>
                        <a:t>efectúa</a:t>
                      </a:r>
                      <a:r>
                        <a:rPr lang="es-CO" sz="1400" spc="-120" noProof="0" dirty="0">
                          <a:solidFill>
                            <a:srgbClr val="666666"/>
                          </a:solidFill>
                          <a:latin typeface="Trebuchet MS" panose="020B0603020202020204" pitchFamily="34" charset="0"/>
                          <a:cs typeface="Trebuchet MS"/>
                        </a:rPr>
                        <a:t> </a:t>
                      </a:r>
                      <a:r>
                        <a:rPr lang="es-CO" sz="1400" spc="-105" noProof="0" dirty="0">
                          <a:solidFill>
                            <a:srgbClr val="666666"/>
                          </a:solidFill>
                          <a:latin typeface="Trebuchet MS" panose="020B0603020202020204" pitchFamily="34" charset="0"/>
                          <a:cs typeface="Trebuchet MS"/>
                        </a:rPr>
                        <a:t>una</a:t>
                      </a:r>
                      <a:r>
                        <a:rPr lang="es-CO" sz="1400" spc="-114" noProof="0" dirty="0">
                          <a:solidFill>
                            <a:srgbClr val="666666"/>
                          </a:solidFill>
                          <a:latin typeface="Trebuchet MS" panose="020B0603020202020204" pitchFamily="34" charset="0"/>
                          <a:cs typeface="Trebuchet MS"/>
                        </a:rPr>
                        <a:t> </a:t>
                      </a:r>
                      <a:r>
                        <a:rPr lang="es-CO" sz="1400" spc="-100" noProof="0" dirty="0">
                          <a:solidFill>
                            <a:srgbClr val="666666"/>
                          </a:solidFill>
                          <a:latin typeface="Trebuchet MS" panose="020B0603020202020204" pitchFamily="34" charset="0"/>
                          <a:cs typeface="Trebuchet MS"/>
                        </a:rPr>
                        <a:t>modiﬁcación</a:t>
                      </a:r>
                      <a:r>
                        <a:rPr lang="es-CO" sz="1400" spc="-120" noProof="0" dirty="0">
                          <a:solidFill>
                            <a:srgbClr val="666666"/>
                          </a:solidFill>
                          <a:latin typeface="Trebuchet MS" panose="020B0603020202020204" pitchFamily="34" charset="0"/>
                          <a:cs typeface="Trebuchet MS"/>
                        </a:rPr>
                        <a:t> </a:t>
                      </a:r>
                      <a:r>
                        <a:rPr lang="es-CO" sz="1400" spc="-110" noProof="0" dirty="0">
                          <a:solidFill>
                            <a:srgbClr val="666666"/>
                          </a:solidFill>
                          <a:latin typeface="Trebuchet MS" panose="020B0603020202020204" pitchFamily="34" charset="0"/>
                          <a:cs typeface="Trebuchet MS"/>
                        </a:rPr>
                        <a:t>presupuestal</a:t>
                      </a:r>
                      <a:r>
                        <a:rPr lang="es-CO" sz="1400" spc="-120" noProof="0" dirty="0">
                          <a:solidFill>
                            <a:srgbClr val="666666"/>
                          </a:solidFill>
                          <a:latin typeface="Trebuchet MS" panose="020B0603020202020204" pitchFamily="34" charset="0"/>
                          <a:cs typeface="Trebuchet MS"/>
                        </a:rPr>
                        <a:t> </a:t>
                      </a:r>
                      <a:r>
                        <a:rPr lang="es-CO" sz="1400" spc="-90" noProof="0" dirty="0">
                          <a:solidFill>
                            <a:srgbClr val="666666"/>
                          </a:solidFill>
                          <a:latin typeface="Trebuchet MS" panose="020B0603020202020204" pitchFamily="34" charset="0"/>
                          <a:cs typeface="Trebuchet MS"/>
                        </a:rPr>
                        <a:t>por</a:t>
                      </a:r>
                      <a:r>
                        <a:rPr lang="es-CO" sz="1400" spc="-120" noProof="0" dirty="0">
                          <a:solidFill>
                            <a:srgbClr val="666666"/>
                          </a:solidFill>
                          <a:latin typeface="Trebuchet MS" panose="020B0603020202020204" pitchFamily="34" charset="0"/>
                          <a:cs typeface="Trebuchet MS"/>
                        </a:rPr>
                        <a:t> </a:t>
                      </a:r>
                      <a:r>
                        <a:rPr lang="es-CO" sz="1400" spc="-100" noProof="0" dirty="0">
                          <a:solidFill>
                            <a:srgbClr val="666666"/>
                          </a:solidFill>
                          <a:latin typeface="Trebuchet MS" panose="020B0603020202020204" pitchFamily="34" charset="0"/>
                          <a:cs typeface="Trebuchet MS"/>
                        </a:rPr>
                        <a:t>valor</a:t>
                      </a:r>
                      <a:r>
                        <a:rPr lang="es-CO" sz="1400" spc="-120" noProof="0" dirty="0">
                          <a:solidFill>
                            <a:srgbClr val="666666"/>
                          </a:solidFill>
                          <a:latin typeface="Trebuchet MS" panose="020B0603020202020204" pitchFamily="34" charset="0"/>
                          <a:cs typeface="Trebuchet MS"/>
                        </a:rPr>
                        <a:t> de</a:t>
                      </a:r>
                      <a:r>
                        <a:rPr lang="es-CO" sz="1400" spc="-114" noProof="0" dirty="0">
                          <a:solidFill>
                            <a:srgbClr val="666666"/>
                          </a:solidFill>
                          <a:latin typeface="Trebuchet MS" panose="020B0603020202020204" pitchFamily="34" charset="0"/>
                          <a:cs typeface="Trebuchet MS"/>
                        </a:rPr>
                        <a:t> </a:t>
                      </a:r>
                      <a:r>
                        <a:rPr lang="es-CO" sz="1400" spc="-140" noProof="0" dirty="0">
                          <a:solidFill>
                            <a:srgbClr val="666666"/>
                          </a:solidFill>
                          <a:latin typeface="Trebuchet MS" panose="020B0603020202020204" pitchFamily="34" charset="0"/>
                          <a:cs typeface="Trebuchet MS"/>
                        </a:rPr>
                        <a:t>$511.217.347</a:t>
                      </a:r>
                      <a:r>
                        <a:rPr lang="es-CO" sz="1400" spc="-120" noProof="0" dirty="0">
                          <a:solidFill>
                            <a:srgbClr val="666666"/>
                          </a:solidFill>
                          <a:latin typeface="Trebuchet MS" panose="020B0603020202020204" pitchFamily="34" charset="0"/>
                          <a:cs typeface="Trebuchet MS"/>
                        </a:rPr>
                        <a:t> </a:t>
                      </a:r>
                      <a:r>
                        <a:rPr lang="es-CO" sz="1400" spc="-110" noProof="0" dirty="0">
                          <a:solidFill>
                            <a:srgbClr val="666666"/>
                          </a:solidFill>
                          <a:latin typeface="Trebuchet MS" panose="020B0603020202020204" pitchFamily="34" charset="0"/>
                          <a:cs typeface="Trebuchet MS"/>
                        </a:rPr>
                        <a:t>en</a:t>
                      </a:r>
                      <a:r>
                        <a:rPr lang="es-CO" sz="1400" spc="-120" noProof="0" dirty="0">
                          <a:solidFill>
                            <a:srgbClr val="666666"/>
                          </a:solidFill>
                          <a:latin typeface="Trebuchet MS" panose="020B0603020202020204" pitchFamily="34" charset="0"/>
                          <a:cs typeface="Trebuchet MS"/>
                        </a:rPr>
                        <a:t> </a:t>
                      </a:r>
                      <a:r>
                        <a:rPr lang="es-CO" sz="1400" spc="-114" noProof="0" dirty="0">
                          <a:solidFill>
                            <a:srgbClr val="666666"/>
                          </a:solidFill>
                          <a:latin typeface="Trebuchet MS" panose="020B0603020202020204" pitchFamily="34" charset="0"/>
                          <a:cs typeface="Trebuchet MS"/>
                        </a:rPr>
                        <a:t>el</a:t>
                      </a:r>
                      <a:r>
                        <a:rPr lang="es-CO" sz="1400" spc="-120" noProof="0" dirty="0">
                          <a:solidFill>
                            <a:srgbClr val="666666"/>
                          </a:solidFill>
                          <a:latin typeface="Trebuchet MS" panose="020B0603020202020204" pitchFamily="34" charset="0"/>
                          <a:cs typeface="Trebuchet MS"/>
                        </a:rPr>
                        <a:t> </a:t>
                      </a:r>
                      <a:r>
                        <a:rPr lang="es-CO" sz="1400" spc="-100" noProof="0" dirty="0">
                          <a:solidFill>
                            <a:srgbClr val="666666"/>
                          </a:solidFill>
                          <a:latin typeface="Trebuchet MS" panose="020B0603020202020204" pitchFamily="34" charset="0"/>
                          <a:cs typeface="Trebuchet MS"/>
                        </a:rPr>
                        <a:t>presupuesto </a:t>
                      </a:r>
                      <a:r>
                        <a:rPr lang="es-CO" sz="1400" spc="-345" noProof="0" dirty="0">
                          <a:solidFill>
                            <a:srgbClr val="666666"/>
                          </a:solidFill>
                          <a:latin typeface="Trebuchet MS" panose="020B0603020202020204" pitchFamily="34" charset="0"/>
                          <a:cs typeface="Trebuchet MS"/>
                        </a:rPr>
                        <a:t> </a:t>
                      </a:r>
                      <a:r>
                        <a:rPr lang="es-CO" sz="1400" spc="-120" noProof="0" dirty="0">
                          <a:solidFill>
                            <a:srgbClr val="666666"/>
                          </a:solidFill>
                          <a:latin typeface="Trebuchet MS" panose="020B0603020202020204" pitchFamily="34" charset="0"/>
                          <a:cs typeface="Trebuchet MS"/>
                        </a:rPr>
                        <a:t>de </a:t>
                      </a:r>
                      <a:r>
                        <a:rPr lang="es-CO" sz="1400" spc="-90" noProof="0" dirty="0">
                          <a:solidFill>
                            <a:srgbClr val="666666"/>
                          </a:solidFill>
                          <a:latin typeface="Trebuchet MS" panose="020B0603020202020204" pitchFamily="34" charset="0"/>
                          <a:cs typeface="Trebuchet MS"/>
                        </a:rPr>
                        <a:t>gastos </a:t>
                      </a:r>
                      <a:r>
                        <a:rPr lang="es-CO" sz="1400" spc="-130" noProof="0" dirty="0">
                          <a:solidFill>
                            <a:srgbClr val="666666"/>
                          </a:solidFill>
                          <a:latin typeface="Trebuchet MS" panose="020B0603020202020204" pitchFamily="34" charset="0"/>
                          <a:cs typeface="Trebuchet MS"/>
                        </a:rPr>
                        <a:t>e </a:t>
                      </a:r>
                      <a:r>
                        <a:rPr lang="es-CO" sz="1400" spc="-95" noProof="0" dirty="0">
                          <a:solidFill>
                            <a:srgbClr val="666666"/>
                          </a:solidFill>
                          <a:latin typeface="Trebuchet MS" panose="020B0603020202020204" pitchFamily="34" charset="0"/>
                          <a:cs typeface="Trebuchet MS"/>
                        </a:rPr>
                        <a:t>inversión </a:t>
                      </a:r>
                      <a:r>
                        <a:rPr lang="es-CO" sz="1400" spc="-110" noProof="0" dirty="0">
                          <a:solidFill>
                            <a:srgbClr val="666666"/>
                          </a:solidFill>
                          <a:latin typeface="Trebuchet MS" panose="020B0603020202020204" pitchFamily="34" charset="0"/>
                          <a:cs typeface="Trebuchet MS"/>
                        </a:rPr>
                        <a:t>del </a:t>
                      </a:r>
                      <a:r>
                        <a:rPr lang="es-CO" sz="1400" spc="-85" noProof="0" dirty="0">
                          <a:solidFill>
                            <a:srgbClr val="666666"/>
                          </a:solidFill>
                          <a:latin typeface="Trebuchet MS" panose="020B0603020202020204" pitchFamily="34" charset="0"/>
                          <a:cs typeface="Trebuchet MS"/>
                        </a:rPr>
                        <a:t>fondo </a:t>
                      </a:r>
                      <a:r>
                        <a:rPr lang="es-CO" sz="1400" spc="-120" noProof="0" dirty="0">
                          <a:solidFill>
                            <a:srgbClr val="666666"/>
                          </a:solidFill>
                          <a:latin typeface="Trebuchet MS" panose="020B0603020202020204" pitchFamily="34" charset="0"/>
                          <a:cs typeface="Trebuchet MS"/>
                        </a:rPr>
                        <a:t>de </a:t>
                      </a:r>
                      <a:r>
                        <a:rPr lang="es-CO" sz="1400" spc="-100" noProof="0" dirty="0">
                          <a:solidFill>
                            <a:srgbClr val="666666"/>
                          </a:solidFill>
                          <a:latin typeface="Trebuchet MS" panose="020B0603020202020204" pitchFamily="34" charset="0"/>
                          <a:cs typeface="Trebuchet MS"/>
                        </a:rPr>
                        <a:t>desarrollo </a:t>
                      </a:r>
                      <a:r>
                        <a:rPr lang="es-CO" sz="1400" spc="-95" noProof="0" dirty="0">
                          <a:solidFill>
                            <a:srgbClr val="666666"/>
                          </a:solidFill>
                          <a:latin typeface="Trebuchet MS" panose="020B0603020202020204" pitchFamily="34" charset="0"/>
                          <a:cs typeface="Trebuchet MS"/>
                        </a:rPr>
                        <a:t>local </a:t>
                      </a:r>
                      <a:r>
                        <a:rPr lang="es-CO" sz="1400" spc="-120" noProof="0" dirty="0">
                          <a:solidFill>
                            <a:srgbClr val="666666"/>
                          </a:solidFill>
                          <a:latin typeface="Trebuchet MS" panose="020B0603020202020204" pitchFamily="34" charset="0"/>
                          <a:cs typeface="Trebuchet MS"/>
                        </a:rPr>
                        <a:t>de </a:t>
                      </a:r>
                      <a:r>
                        <a:rPr lang="es-CO" sz="1400" spc="-110" noProof="0" dirty="0">
                          <a:solidFill>
                            <a:srgbClr val="666666"/>
                          </a:solidFill>
                          <a:latin typeface="Trebuchet MS" panose="020B0603020202020204" pitchFamily="34" charset="0"/>
                          <a:cs typeface="Trebuchet MS"/>
                        </a:rPr>
                        <a:t>Engativá </a:t>
                      </a:r>
                      <a:r>
                        <a:rPr lang="es-CO" sz="1400" spc="-125" noProof="0" dirty="0">
                          <a:solidFill>
                            <a:srgbClr val="666666"/>
                          </a:solidFill>
                          <a:latin typeface="Trebuchet MS" panose="020B0603020202020204" pitchFamily="34" charset="0"/>
                          <a:cs typeface="Trebuchet MS"/>
                        </a:rPr>
                        <a:t>para </a:t>
                      </a:r>
                      <a:r>
                        <a:rPr lang="es-CO" sz="1400" spc="-120" noProof="0" dirty="0">
                          <a:solidFill>
                            <a:srgbClr val="666666"/>
                          </a:solidFill>
                          <a:latin typeface="Trebuchet MS" panose="020B0603020202020204" pitchFamily="34" charset="0"/>
                          <a:cs typeface="Trebuchet MS"/>
                        </a:rPr>
                        <a:t>la </a:t>
                      </a:r>
                      <a:r>
                        <a:rPr lang="es-CO" sz="1400" spc="-100" noProof="0" dirty="0">
                          <a:solidFill>
                            <a:srgbClr val="666666"/>
                          </a:solidFill>
                          <a:latin typeface="Trebuchet MS" panose="020B0603020202020204" pitchFamily="34" charset="0"/>
                          <a:cs typeface="Trebuchet MS"/>
                        </a:rPr>
                        <a:t>vigencia </a:t>
                      </a:r>
                      <a:r>
                        <a:rPr lang="es-CO" sz="1400" spc="-125" noProof="0" dirty="0">
                          <a:solidFill>
                            <a:srgbClr val="666666"/>
                          </a:solidFill>
                          <a:latin typeface="Trebuchet MS" panose="020B0603020202020204" pitchFamily="34" charset="0"/>
                          <a:cs typeface="Trebuchet MS"/>
                        </a:rPr>
                        <a:t>ﬁscal </a:t>
                      </a:r>
                      <a:r>
                        <a:rPr lang="es-CO" sz="1400" spc="-75" noProof="0" dirty="0">
                          <a:solidFill>
                            <a:srgbClr val="666666"/>
                          </a:solidFill>
                          <a:latin typeface="Trebuchet MS" panose="020B0603020202020204" pitchFamily="34" charset="0"/>
                          <a:cs typeface="Trebuchet MS"/>
                        </a:rPr>
                        <a:t>2022 </a:t>
                      </a:r>
                      <a:r>
                        <a:rPr lang="es-CO" sz="1400" spc="-120" noProof="0" dirty="0">
                          <a:solidFill>
                            <a:srgbClr val="666666"/>
                          </a:solidFill>
                          <a:latin typeface="Trebuchet MS" panose="020B0603020202020204" pitchFamily="34" charset="0"/>
                          <a:cs typeface="Trebuchet MS"/>
                        </a:rPr>
                        <a:t>al </a:t>
                      </a:r>
                      <a:r>
                        <a:rPr lang="es-CO" sz="1400" spc="-114" noProof="0" dirty="0">
                          <a:solidFill>
                            <a:srgbClr val="666666"/>
                          </a:solidFill>
                          <a:latin typeface="Trebuchet MS" panose="020B0603020202020204" pitchFamily="34" charset="0"/>
                          <a:cs typeface="Trebuchet MS"/>
                        </a:rPr>
                        <a:t> </a:t>
                      </a:r>
                      <a:r>
                        <a:rPr lang="es-CO" sz="1400" spc="-110" noProof="0" dirty="0">
                          <a:solidFill>
                            <a:srgbClr val="666666"/>
                          </a:solidFill>
                          <a:latin typeface="Trebuchet MS" panose="020B0603020202020204" pitchFamily="34" charset="0"/>
                          <a:cs typeface="Trebuchet MS"/>
                        </a:rPr>
                        <a:t>interior</a:t>
                      </a:r>
                      <a:r>
                        <a:rPr lang="es-CO" sz="1400" spc="-125" noProof="0" dirty="0">
                          <a:solidFill>
                            <a:srgbClr val="666666"/>
                          </a:solidFill>
                          <a:latin typeface="Trebuchet MS" panose="020B0603020202020204" pitchFamily="34" charset="0"/>
                          <a:cs typeface="Trebuchet MS"/>
                        </a:rPr>
                        <a:t> </a:t>
                      </a:r>
                      <a:r>
                        <a:rPr lang="es-CO" sz="1400" spc="-110" noProof="0" dirty="0">
                          <a:solidFill>
                            <a:srgbClr val="666666"/>
                          </a:solidFill>
                          <a:latin typeface="Trebuchet MS" panose="020B0603020202020204" pitchFamily="34" charset="0"/>
                          <a:cs typeface="Trebuchet MS"/>
                        </a:rPr>
                        <a:t>del</a:t>
                      </a:r>
                      <a:r>
                        <a:rPr lang="es-CO" sz="1400" spc="-125" noProof="0" dirty="0">
                          <a:solidFill>
                            <a:srgbClr val="666666"/>
                          </a:solidFill>
                          <a:latin typeface="Trebuchet MS" panose="020B0603020202020204" pitchFamily="34" charset="0"/>
                          <a:cs typeface="Trebuchet MS"/>
                        </a:rPr>
                        <a:t> </a:t>
                      </a:r>
                      <a:r>
                        <a:rPr lang="es-CO" sz="1400" spc="-95" noProof="0" dirty="0">
                          <a:solidFill>
                            <a:srgbClr val="666666"/>
                          </a:solidFill>
                          <a:latin typeface="Trebuchet MS" panose="020B0603020202020204" pitchFamily="34" charset="0"/>
                          <a:cs typeface="Trebuchet MS"/>
                        </a:rPr>
                        <a:t>agregado</a:t>
                      </a:r>
                      <a:r>
                        <a:rPr lang="es-CO" sz="1400" spc="-120" noProof="0" dirty="0">
                          <a:solidFill>
                            <a:srgbClr val="666666"/>
                          </a:solidFill>
                          <a:latin typeface="Trebuchet MS" panose="020B0603020202020204" pitchFamily="34" charset="0"/>
                          <a:cs typeface="Trebuchet MS"/>
                        </a:rPr>
                        <a:t> </a:t>
                      </a:r>
                      <a:r>
                        <a:rPr lang="es-CO" sz="1400" spc="-110" noProof="0" dirty="0">
                          <a:solidFill>
                            <a:srgbClr val="666666"/>
                          </a:solidFill>
                          <a:latin typeface="Trebuchet MS" panose="020B0603020202020204" pitchFamily="34" charset="0"/>
                          <a:cs typeface="Trebuchet MS"/>
                        </a:rPr>
                        <a:t>presupuestal</a:t>
                      </a:r>
                      <a:r>
                        <a:rPr lang="es-CO" sz="1400" spc="-125" noProof="0" dirty="0">
                          <a:solidFill>
                            <a:srgbClr val="666666"/>
                          </a:solidFill>
                          <a:latin typeface="Trebuchet MS" panose="020B0603020202020204" pitchFamily="34" charset="0"/>
                          <a:cs typeface="Trebuchet MS"/>
                        </a:rPr>
                        <a:t> </a:t>
                      </a:r>
                      <a:r>
                        <a:rPr lang="es-CO" sz="1400" spc="-120" noProof="0" dirty="0">
                          <a:solidFill>
                            <a:srgbClr val="666666"/>
                          </a:solidFill>
                          <a:latin typeface="Trebuchet MS" panose="020B0603020202020204" pitchFamily="34" charset="0"/>
                          <a:cs typeface="Trebuchet MS"/>
                        </a:rPr>
                        <a:t>de </a:t>
                      </a:r>
                      <a:r>
                        <a:rPr lang="es-CO" sz="1400" spc="-90" noProof="0" dirty="0">
                          <a:solidFill>
                            <a:srgbClr val="666666"/>
                          </a:solidFill>
                          <a:latin typeface="Trebuchet MS" panose="020B0603020202020204" pitchFamily="34" charset="0"/>
                          <a:cs typeface="Trebuchet MS"/>
                        </a:rPr>
                        <a:t>gastos</a:t>
                      </a:r>
                      <a:r>
                        <a:rPr lang="es-CO" sz="1400" spc="-125" noProof="0" dirty="0">
                          <a:solidFill>
                            <a:srgbClr val="666666"/>
                          </a:solidFill>
                          <a:latin typeface="Trebuchet MS" panose="020B0603020202020204" pitchFamily="34" charset="0"/>
                          <a:cs typeface="Trebuchet MS"/>
                        </a:rPr>
                        <a:t> </a:t>
                      </a:r>
                      <a:r>
                        <a:rPr lang="es-CO" sz="1400" spc="-120" noProof="0" dirty="0">
                          <a:solidFill>
                            <a:srgbClr val="666666"/>
                          </a:solidFill>
                          <a:latin typeface="Trebuchet MS" panose="020B0603020202020204" pitchFamily="34" charset="0"/>
                          <a:cs typeface="Trebuchet MS"/>
                        </a:rPr>
                        <a:t>de</a:t>
                      </a:r>
                      <a:r>
                        <a:rPr lang="es-CO" sz="1400" spc="-125" noProof="0" dirty="0">
                          <a:solidFill>
                            <a:srgbClr val="666666"/>
                          </a:solidFill>
                          <a:latin typeface="Trebuchet MS" panose="020B0603020202020204" pitchFamily="34" charset="0"/>
                          <a:cs typeface="Trebuchet MS"/>
                        </a:rPr>
                        <a:t> </a:t>
                      </a:r>
                      <a:r>
                        <a:rPr lang="es-CO" sz="1400" spc="-95" noProof="0" dirty="0">
                          <a:solidFill>
                            <a:srgbClr val="666666"/>
                          </a:solidFill>
                          <a:latin typeface="Trebuchet MS" panose="020B0603020202020204" pitchFamily="34" charset="0"/>
                          <a:cs typeface="Trebuchet MS"/>
                        </a:rPr>
                        <a:t>inversión</a:t>
                      </a:r>
                      <a:r>
                        <a:rPr lang="es-CO" sz="1400" spc="-120" noProof="0" dirty="0">
                          <a:solidFill>
                            <a:srgbClr val="666666"/>
                          </a:solidFill>
                          <a:latin typeface="Trebuchet MS" panose="020B0603020202020204" pitchFamily="34" charset="0"/>
                          <a:cs typeface="Trebuchet MS"/>
                        </a:rPr>
                        <a:t> </a:t>
                      </a:r>
                      <a:r>
                        <a:rPr lang="es-CO" sz="1400" spc="-135" noProof="0" dirty="0">
                          <a:solidFill>
                            <a:srgbClr val="666666"/>
                          </a:solidFill>
                          <a:latin typeface="Trebuchet MS" panose="020B0603020202020204" pitchFamily="34" charset="0"/>
                          <a:cs typeface="Trebuchet MS"/>
                        </a:rPr>
                        <a:t>a</a:t>
                      </a:r>
                      <a:r>
                        <a:rPr lang="es-CO" sz="1400" spc="-125" noProof="0" dirty="0">
                          <a:solidFill>
                            <a:srgbClr val="666666"/>
                          </a:solidFill>
                          <a:latin typeface="Trebuchet MS" panose="020B0603020202020204" pitchFamily="34" charset="0"/>
                          <a:cs typeface="Trebuchet MS"/>
                        </a:rPr>
                        <a:t> </a:t>
                      </a:r>
                      <a:r>
                        <a:rPr lang="es-CO" sz="1400" spc="-90" noProof="0" dirty="0">
                          <a:solidFill>
                            <a:srgbClr val="666666"/>
                          </a:solidFill>
                          <a:latin typeface="Trebuchet MS" panose="020B0603020202020204" pitchFamily="34" charset="0"/>
                          <a:cs typeface="Trebuchet MS"/>
                        </a:rPr>
                        <a:t>gastos</a:t>
                      </a:r>
                      <a:r>
                        <a:rPr lang="es-CO" sz="1400" spc="-120" noProof="0" dirty="0">
                          <a:solidFill>
                            <a:srgbClr val="666666"/>
                          </a:solidFill>
                          <a:latin typeface="Trebuchet MS" panose="020B0603020202020204" pitchFamily="34" charset="0"/>
                          <a:cs typeface="Trebuchet MS"/>
                        </a:rPr>
                        <a:t> de</a:t>
                      </a:r>
                      <a:r>
                        <a:rPr lang="es-CO" sz="1400" spc="-125" noProof="0" dirty="0">
                          <a:solidFill>
                            <a:srgbClr val="666666"/>
                          </a:solidFill>
                          <a:latin typeface="Trebuchet MS" panose="020B0603020202020204" pitchFamily="34" charset="0"/>
                          <a:cs typeface="Trebuchet MS"/>
                        </a:rPr>
                        <a:t> </a:t>
                      </a:r>
                      <a:r>
                        <a:rPr lang="es-CO" sz="1400" spc="-114" noProof="0" dirty="0">
                          <a:solidFill>
                            <a:srgbClr val="666666"/>
                          </a:solidFill>
                          <a:latin typeface="Trebuchet MS" panose="020B0603020202020204" pitchFamily="34" charset="0"/>
                          <a:cs typeface="Trebuchet MS"/>
                        </a:rPr>
                        <a:t>funcionamiento”</a:t>
                      </a:r>
                      <a:endParaRPr lang="es-CO" sz="1400" noProof="0" dirty="0">
                        <a:latin typeface="Trebuchet MS" panose="020B0603020202020204" pitchFamily="34" charset="0"/>
                        <a:cs typeface="Trebuchet MS"/>
                      </a:endParaRPr>
                    </a:p>
                  </a:txBody>
                  <a:tcPr marL="0" marR="0" marT="107950" marB="0" anchor="ctr">
                    <a:lnL w="9525">
                      <a:solidFill>
                        <a:srgbClr val="808080"/>
                      </a:solidFill>
                      <a:prstDash val="solid"/>
                    </a:lnL>
                    <a:lnR w="12700">
                      <a:solidFill>
                        <a:srgbClr val="808080"/>
                      </a:solidFill>
                      <a:prstDash val="solid"/>
                    </a:lnR>
                    <a:lnT w="9525">
                      <a:solidFill>
                        <a:srgbClr val="808080"/>
                      </a:solidFill>
                      <a:prstDash val="solid"/>
                    </a:lnT>
                    <a:lnB w="9525">
                      <a:solidFill>
                        <a:srgbClr val="808080"/>
                      </a:solidFill>
                      <a:prstDash val="solid"/>
                    </a:lnB>
                    <a:solidFill>
                      <a:schemeClr val="bg1"/>
                    </a:solidFill>
                  </a:tcPr>
                </a:tc>
                <a:tc>
                  <a:txBody>
                    <a:bodyPr/>
                    <a:lstStyle/>
                    <a:p>
                      <a:pPr marR="6985" algn="ctr">
                        <a:lnSpc>
                          <a:spcPct val="100000"/>
                        </a:lnSpc>
                      </a:pPr>
                      <a:r>
                        <a:rPr sz="1400" b="1" dirty="0">
                          <a:solidFill>
                            <a:srgbClr val="E42328"/>
                          </a:solidFill>
                          <a:latin typeface="Trebuchet MS" panose="020B0603020202020204" pitchFamily="34" charset="0"/>
                          <a:cs typeface="Trebuchet MS"/>
                        </a:rPr>
                        <a:t>3</a:t>
                      </a:r>
                      <a:r>
                        <a:rPr sz="1400" b="1" spc="-145" dirty="0">
                          <a:solidFill>
                            <a:srgbClr val="E42328"/>
                          </a:solidFill>
                          <a:latin typeface="Trebuchet MS" panose="020B0603020202020204" pitchFamily="34" charset="0"/>
                          <a:cs typeface="Trebuchet MS"/>
                        </a:rPr>
                        <a:t> </a:t>
                      </a:r>
                      <a:r>
                        <a:rPr sz="1400" b="1" dirty="0">
                          <a:solidFill>
                            <a:srgbClr val="E42328"/>
                          </a:solidFill>
                          <a:latin typeface="Trebuchet MS" panose="020B0603020202020204" pitchFamily="34" charset="0"/>
                          <a:cs typeface="Trebuchet MS"/>
                        </a:rPr>
                        <a:t>de</a:t>
                      </a:r>
                      <a:r>
                        <a:rPr sz="1400" b="1" spc="-145" dirty="0">
                          <a:solidFill>
                            <a:srgbClr val="E42328"/>
                          </a:solidFill>
                          <a:latin typeface="Trebuchet MS" panose="020B0603020202020204" pitchFamily="34" charset="0"/>
                          <a:cs typeface="Trebuchet MS"/>
                        </a:rPr>
                        <a:t> </a:t>
                      </a:r>
                      <a:r>
                        <a:rPr sz="1400" b="1" dirty="0">
                          <a:solidFill>
                            <a:srgbClr val="E42328"/>
                          </a:solidFill>
                          <a:latin typeface="Trebuchet MS" panose="020B0603020202020204" pitchFamily="34" charset="0"/>
                          <a:cs typeface="Trebuchet MS"/>
                        </a:rPr>
                        <a:t>2022</a:t>
                      </a:r>
                      <a:endParaRPr sz="1400" dirty="0">
                        <a:latin typeface="Trebuchet MS" panose="020B0603020202020204" pitchFamily="34" charset="0"/>
                        <a:cs typeface="Trebuchet MS"/>
                      </a:endParaRPr>
                    </a:p>
                  </a:txBody>
                  <a:tcPr marL="0" marR="0" marT="1270" marB="0" anchor="ctr">
                    <a:lnL w="12700">
                      <a:solidFill>
                        <a:srgbClr val="808080"/>
                      </a:solidFill>
                      <a:prstDash val="solid"/>
                    </a:lnL>
                    <a:lnR w="12700">
                      <a:solidFill>
                        <a:srgbClr val="808080"/>
                      </a:solidFill>
                      <a:prstDash val="solid"/>
                    </a:lnR>
                    <a:lnT w="9525">
                      <a:solidFill>
                        <a:srgbClr val="808080"/>
                      </a:solidFill>
                      <a:prstDash val="solid"/>
                    </a:lnT>
                    <a:lnB w="9525">
                      <a:solidFill>
                        <a:srgbClr val="808080"/>
                      </a:solidFill>
                      <a:prstDash val="solid"/>
                    </a:lnB>
                    <a:solidFill>
                      <a:schemeClr val="bg1"/>
                    </a:solidFill>
                  </a:tcPr>
                </a:tc>
                <a:tc>
                  <a:txBody>
                    <a:bodyPr/>
                    <a:lstStyle/>
                    <a:p>
                      <a:pPr marL="0" indent="0" algn="ctr">
                        <a:lnSpc>
                          <a:spcPct val="100000"/>
                        </a:lnSpc>
                      </a:pPr>
                      <a:r>
                        <a:rPr sz="1400" b="1" dirty="0">
                          <a:latin typeface="Trebuchet MS" panose="020B0603020202020204" pitchFamily="34" charset="0"/>
                          <a:cs typeface="Trebuchet MS"/>
                        </a:rPr>
                        <a:t>2</a:t>
                      </a:r>
                      <a:endParaRPr sz="1400" dirty="0">
                        <a:latin typeface="Trebuchet MS" panose="020B0603020202020204" pitchFamily="34" charset="0"/>
                        <a:cs typeface="Trebuchet MS"/>
                      </a:endParaRPr>
                    </a:p>
                  </a:txBody>
                  <a:tcPr marL="0" marR="0" marT="635" marB="0" anchor="ctr">
                    <a:lnL w="12700">
                      <a:solidFill>
                        <a:srgbClr val="808080"/>
                      </a:solidFill>
                      <a:prstDash val="solid"/>
                    </a:lnL>
                    <a:lnR w="9525">
                      <a:solidFill>
                        <a:srgbClr val="808080"/>
                      </a:solidFill>
                      <a:prstDash val="solid"/>
                    </a:lnR>
                    <a:lnT w="9525">
                      <a:solidFill>
                        <a:srgbClr val="808080"/>
                      </a:solidFill>
                      <a:prstDash val="solid"/>
                    </a:lnT>
                    <a:lnB w="9525">
                      <a:solidFill>
                        <a:srgbClr val="808080"/>
                      </a:solidFill>
                      <a:prstDash val="solid"/>
                    </a:lnB>
                    <a:solidFill>
                      <a:schemeClr val="bg1"/>
                    </a:solidFill>
                  </a:tcPr>
                </a:tc>
                <a:extLst>
                  <a:ext uri="{0D108BD9-81ED-4DB2-BD59-A6C34878D82A}">
                    <a16:rowId xmlns:a16="http://schemas.microsoft.com/office/drawing/2014/main" val="10005"/>
                  </a:ext>
                </a:extLst>
              </a:tr>
              <a:tr h="1079499">
                <a:tc>
                  <a:txBody>
                    <a:bodyPr/>
                    <a:lstStyle/>
                    <a:p>
                      <a:pPr marR="26670" algn="ctr">
                        <a:lnSpc>
                          <a:spcPct val="100000"/>
                        </a:lnSpc>
                      </a:pPr>
                      <a:r>
                        <a:rPr sz="1400" b="1" spc="-150" dirty="0">
                          <a:latin typeface="Trebuchet MS" panose="020B0603020202020204" pitchFamily="34" charset="0"/>
                          <a:cs typeface="Trebuchet MS"/>
                        </a:rPr>
                        <a:t>2/12</a:t>
                      </a:r>
                      <a:endParaRPr sz="1400" dirty="0">
                        <a:latin typeface="Trebuchet MS" panose="020B0603020202020204" pitchFamily="34" charset="0"/>
                        <a:cs typeface="Trebuchet MS"/>
                      </a:endParaRPr>
                    </a:p>
                  </a:txBody>
                  <a:tcPr marL="0" marR="0" marT="0" marB="0" anchor="ctr">
                    <a:lnL w="9525">
                      <a:solidFill>
                        <a:srgbClr val="808080"/>
                      </a:solidFill>
                      <a:prstDash val="solid"/>
                    </a:lnL>
                    <a:lnR w="9525">
                      <a:solidFill>
                        <a:srgbClr val="808080"/>
                      </a:solidFill>
                      <a:prstDash val="solid"/>
                    </a:lnR>
                    <a:lnT w="9525">
                      <a:solidFill>
                        <a:srgbClr val="808080"/>
                      </a:solidFill>
                      <a:prstDash val="solid"/>
                    </a:lnT>
                    <a:lnB w="9525">
                      <a:solidFill>
                        <a:srgbClr val="808080"/>
                      </a:solidFill>
                      <a:prstDash val="solid"/>
                    </a:lnB>
                    <a:solidFill>
                      <a:schemeClr val="bg1"/>
                    </a:solidFill>
                  </a:tcPr>
                </a:tc>
                <a:tc>
                  <a:txBody>
                    <a:bodyPr/>
                    <a:lstStyle/>
                    <a:p>
                      <a:pPr marR="53975" algn="ctr">
                        <a:lnSpc>
                          <a:spcPct val="100000"/>
                        </a:lnSpc>
                      </a:pPr>
                      <a:r>
                        <a:rPr sz="1400" b="1" dirty="0">
                          <a:solidFill>
                            <a:srgbClr val="E42328"/>
                          </a:solidFill>
                          <a:latin typeface="Trebuchet MS" panose="020B0603020202020204" pitchFamily="34" charset="0"/>
                          <a:cs typeface="Trebuchet MS"/>
                        </a:rPr>
                        <a:t>6</a:t>
                      </a:r>
                      <a:r>
                        <a:rPr sz="1400" b="1" spc="-145" dirty="0">
                          <a:solidFill>
                            <a:srgbClr val="E42328"/>
                          </a:solidFill>
                          <a:latin typeface="Trebuchet MS" panose="020B0603020202020204" pitchFamily="34" charset="0"/>
                          <a:cs typeface="Trebuchet MS"/>
                        </a:rPr>
                        <a:t> </a:t>
                      </a:r>
                      <a:r>
                        <a:rPr sz="1400" b="1" dirty="0">
                          <a:solidFill>
                            <a:srgbClr val="E42328"/>
                          </a:solidFill>
                          <a:latin typeface="Trebuchet MS" panose="020B0603020202020204" pitchFamily="34" charset="0"/>
                          <a:cs typeface="Trebuchet MS"/>
                        </a:rPr>
                        <a:t>de</a:t>
                      </a:r>
                      <a:r>
                        <a:rPr sz="1400" b="1" spc="-145" dirty="0">
                          <a:solidFill>
                            <a:srgbClr val="E42328"/>
                          </a:solidFill>
                          <a:latin typeface="Trebuchet MS" panose="020B0603020202020204" pitchFamily="34" charset="0"/>
                          <a:cs typeface="Trebuchet MS"/>
                        </a:rPr>
                        <a:t> </a:t>
                      </a:r>
                      <a:r>
                        <a:rPr sz="1400" b="1" dirty="0">
                          <a:solidFill>
                            <a:srgbClr val="E42328"/>
                          </a:solidFill>
                          <a:latin typeface="Trebuchet MS" panose="020B0603020202020204" pitchFamily="34" charset="0"/>
                          <a:cs typeface="Trebuchet MS"/>
                        </a:rPr>
                        <a:t>2022</a:t>
                      </a:r>
                      <a:endParaRPr sz="1400" dirty="0">
                        <a:latin typeface="Trebuchet MS" panose="020B0603020202020204" pitchFamily="34" charset="0"/>
                        <a:cs typeface="Trebuchet MS"/>
                      </a:endParaRPr>
                    </a:p>
                  </a:txBody>
                  <a:tcPr marL="0" marR="0" marT="0" marB="0" anchor="ctr">
                    <a:lnL w="9525">
                      <a:solidFill>
                        <a:srgbClr val="808080"/>
                      </a:solidFill>
                      <a:prstDash val="solid"/>
                    </a:lnL>
                    <a:lnR w="9525">
                      <a:solidFill>
                        <a:srgbClr val="808080"/>
                      </a:solidFill>
                      <a:prstDash val="solid"/>
                    </a:lnR>
                    <a:lnT w="9525">
                      <a:solidFill>
                        <a:srgbClr val="808080"/>
                      </a:solidFill>
                      <a:prstDash val="solid"/>
                    </a:lnT>
                    <a:lnB w="9525">
                      <a:solidFill>
                        <a:srgbClr val="808080"/>
                      </a:solidFill>
                      <a:prstDash val="solid"/>
                    </a:lnB>
                    <a:solidFill>
                      <a:schemeClr val="bg1"/>
                    </a:solidFill>
                  </a:tcPr>
                </a:tc>
                <a:tc>
                  <a:txBody>
                    <a:bodyPr/>
                    <a:lstStyle/>
                    <a:p>
                      <a:pPr marL="149225" marR="269875">
                        <a:lnSpc>
                          <a:spcPct val="100000"/>
                        </a:lnSpc>
                        <a:spcBef>
                          <a:spcPts val="710"/>
                        </a:spcBef>
                      </a:pPr>
                      <a:r>
                        <a:rPr lang="es-CO" sz="1400" spc="-135" noProof="0" dirty="0">
                          <a:solidFill>
                            <a:srgbClr val="666666"/>
                          </a:solidFill>
                          <a:latin typeface="Trebuchet MS" panose="020B0603020202020204" pitchFamily="34" charset="0"/>
                          <a:cs typeface="Trebuchet MS"/>
                        </a:rPr>
                        <a:t>“Por </a:t>
                      </a:r>
                      <a:r>
                        <a:rPr lang="es-CO" sz="1400" spc="-114" noProof="0" dirty="0">
                          <a:solidFill>
                            <a:srgbClr val="666666"/>
                          </a:solidFill>
                          <a:latin typeface="Trebuchet MS" panose="020B0603020202020204" pitchFamily="34" charset="0"/>
                          <a:cs typeface="Trebuchet MS"/>
                        </a:rPr>
                        <a:t>el </a:t>
                      </a:r>
                      <a:r>
                        <a:rPr lang="es-CO" sz="1400" spc="-105" noProof="0" dirty="0">
                          <a:solidFill>
                            <a:srgbClr val="666666"/>
                          </a:solidFill>
                          <a:latin typeface="Trebuchet MS" panose="020B0603020202020204" pitchFamily="34" charset="0"/>
                          <a:cs typeface="Trebuchet MS"/>
                        </a:rPr>
                        <a:t>cual </a:t>
                      </a:r>
                      <a:r>
                        <a:rPr lang="es-CO" sz="1400" spc="-100" noProof="0" dirty="0">
                          <a:solidFill>
                            <a:srgbClr val="666666"/>
                          </a:solidFill>
                          <a:latin typeface="Trebuchet MS" panose="020B0603020202020204" pitchFamily="34" charset="0"/>
                          <a:cs typeface="Trebuchet MS"/>
                        </a:rPr>
                        <a:t>se </a:t>
                      </a:r>
                      <a:r>
                        <a:rPr lang="es-CO" sz="1400" spc="-120" noProof="0" dirty="0">
                          <a:solidFill>
                            <a:srgbClr val="666666"/>
                          </a:solidFill>
                          <a:latin typeface="Trebuchet MS" panose="020B0603020202020204" pitchFamily="34" charset="0"/>
                          <a:cs typeface="Trebuchet MS"/>
                        </a:rPr>
                        <a:t>reglamenta </a:t>
                      </a:r>
                      <a:r>
                        <a:rPr lang="es-CO" sz="1400" spc="-114" noProof="0" dirty="0">
                          <a:solidFill>
                            <a:srgbClr val="666666"/>
                          </a:solidFill>
                          <a:latin typeface="Trebuchet MS" panose="020B0603020202020204" pitchFamily="34" charset="0"/>
                          <a:cs typeface="Trebuchet MS"/>
                        </a:rPr>
                        <a:t>el </a:t>
                      </a:r>
                      <a:r>
                        <a:rPr lang="es-CO" sz="1400" spc="-85" noProof="0" dirty="0">
                          <a:solidFill>
                            <a:srgbClr val="666666"/>
                          </a:solidFill>
                          <a:latin typeface="Trebuchet MS" panose="020B0603020202020204" pitchFamily="34" charset="0"/>
                          <a:cs typeface="Trebuchet MS"/>
                        </a:rPr>
                        <a:t>proceso </a:t>
                      </a:r>
                      <a:r>
                        <a:rPr lang="es-CO" sz="1400" spc="-110" noProof="0" dirty="0">
                          <a:solidFill>
                            <a:srgbClr val="666666"/>
                          </a:solidFill>
                          <a:latin typeface="Trebuchet MS" panose="020B0603020202020204" pitchFamily="34" charset="0"/>
                          <a:cs typeface="Trebuchet MS"/>
                        </a:rPr>
                        <a:t>presupuestal </a:t>
                      </a:r>
                      <a:r>
                        <a:rPr lang="es-CO" sz="1400" spc="-120" noProof="0" dirty="0">
                          <a:solidFill>
                            <a:srgbClr val="666666"/>
                          </a:solidFill>
                          <a:latin typeface="Trebuchet MS" panose="020B0603020202020204" pitchFamily="34" charset="0"/>
                          <a:cs typeface="Trebuchet MS"/>
                        </a:rPr>
                        <a:t>de </a:t>
                      </a:r>
                      <a:r>
                        <a:rPr lang="es-CO" sz="1400" spc="-75" noProof="0" dirty="0">
                          <a:solidFill>
                            <a:srgbClr val="666666"/>
                          </a:solidFill>
                          <a:latin typeface="Trebuchet MS" panose="020B0603020202020204" pitchFamily="34" charset="0"/>
                          <a:cs typeface="Trebuchet MS"/>
                        </a:rPr>
                        <a:t>los </a:t>
                      </a:r>
                      <a:r>
                        <a:rPr lang="es-CO" sz="1400" spc="-130" noProof="0" dirty="0">
                          <a:solidFill>
                            <a:srgbClr val="666666"/>
                          </a:solidFill>
                          <a:latin typeface="Trebuchet MS" panose="020B0603020202020204" pitchFamily="34" charset="0"/>
                          <a:cs typeface="Trebuchet MS"/>
                        </a:rPr>
                        <a:t>FDL, </a:t>
                      </a:r>
                      <a:r>
                        <a:rPr lang="es-CO" sz="1400" spc="-110" noProof="0" dirty="0">
                          <a:solidFill>
                            <a:srgbClr val="666666"/>
                          </a:solidFill>
                          <a:latin typeface="Trebuchet MS" panose="020B0603020202020204" pitchFamily="34" charset="0"/>
                          <a:cs typeface="Trebuchet MS"/>
                        </a:rPr>
                        <a:t>que </a:t>
                      </a:r>
                      <a:r>
                        <a:rPr lang="es-CO" sz="1400" spc="-114" noProof="0" dirty="0">
                          <a:solidFill>
                            <a:srgbClr val="666666"/>
                          </a:solidFill>
                          <a:latin typeface="Trebuchet MS" panose="020B0603020202020204" pitchFamily="34" charset="0"/>
                          <a:cs typeface="Trebuchet MS"/>
                        </a:rPr>
                        <a:t>establece </a:t>
                      </a:r>
                      <a:r>
                        <a:rPr lang="es-CO" sz="1400" spc="-110" noProof="0" dirty="0">
                          <a:solidFill>
                            <a:srgbClr val="666666"/>
                          </a:solidFill>
                          <a:latin typeface="Trebuchet MS" panose="020B0603020202020204" pitchFamily="34" charset="0"/>
                          <a:cs typeface="Trebuchet MS"/>
                        </a:rPr>
                        <a:t>en </a:t>
                      </a:r>
                      <a:r>
                        <a:rPr lang="es-CO" sz="1400" spc="-80" noProof="0" dirty="0">
                          <a:solidFill>
                            <a:srgbClr val="666666"/>
                          </a:solidFill>
                          <a:latin typeface="Trebuchet MS" panose="020B0603020202020204" pitchFamily="34" charset="0"/>
                          <a:cs typeface="Trebuchet MS"/>
                        </a:rPr>
                        <a:t>su </a:t>
                      </a:r>
                      <a:r>
                        <a:rPr lang="es-CO" sz="1400" spc="-160" noProof="0" dirty="0">
                          <a:solidFill>
                            <a:srgbClr val="666666"/>
                          </a:solidFill>
                          <a:latin typeface="Trebuchet MS" panose="020B0603020202020204" pitchFamily="34" charset="0"/>
                          <a:cs typeface="Trebuchet MS"/>
                        </a:rPr>
                        <a:t>art. </a:t>
                      </a:r>
                      <a:r>
                        <a:rPr lang="es-CO" sz="1400" spc="-155" noProof="0" dirty="0">
                          <a:solidFill>
                            <a:srgbClr val="666666"/>
                          </a:solidFill>
                          <a:latin typeface="Trebuchet MS" panose="020B0603020202020204" pitchFamily="34" charset="0"/>
                          <a:cs typeface="Trebuchet MS"/>
                        </a:rPr>
                        <a:t>15, </a:t>
                      </a:r>
                      <a:r>
                        <a:rPr lang="es-CO" sz="1400" spc="-150" noProof="0" dirty="0">
                          <a:solidFill>
                            <a:srgbClr val="666666"/>
                          </a:solidFill>
                          <a:latin typeface="Trebuchet MS" panose="020B0603020202020204" pitchFamily="34" charset="0"/>
                          <a:cs typeface="Trebuchet MS"/>
                        </a:rPr>
                        <a:t> </a:t>
                      </a:r>
                      <a:r>
                        <a:rPr lang="es-CO" sz="1400" spc="-105" noProof="0" dirty="0">
                          <a:solidFill>
                            <a:srgbClr val="666666"/>
                          </a:solidFill>
                          <a:latin typeface="Trebuchet MS" panose="020B0603020202020204" pitchFamily="34" charset="0"/>
                          <a:cs typeface="Trebuchet MS"/>
                        </a:rPr>
                        <a:t>presentación</a:t>
                      </a:r>
                      <a:r>
                        <a:rPr lang="es-CO" sz="1400" spc="-110" noProof="0" dirty="0">
                          <a:solidFill>
                            <a:srgbClr val="666666"/>
                          </a:solidFill>
                          <a:latin typeface="Trebuchet MS" panose="020B0603020202020204" pitchFamily="34" charset="0"/>
                          <a:cs typeface="Trebuchet MS"/>
                        </a:rPr>
                        <a:t> del</a:t>
                      </a:r>
                      <a:r>
                        <a:rPr lang="es-CO" sz="1400" spc="-105" noProof="0" dirty="0">
                          <a:solidFill>
                            <a:srgbClr val="666666"/>
                          </a:solidFill>
                          <a:latin typeface="Trebuchet MS" panose="020B0603020202020204" pitchFamily="34" charset="0"/>
                          <a:cs typeface="Trebuchet MS"/>
                        </a:rPr>
                        <a:t> </a:t>
                      </a:r>
                      <a:r>
                        <a:rPr lang="es-CO" sz="1400" spc="-100" noProof="0" dirty="0">
                          <a:solidFill>
                            <a:srgbClr val="666666"/>
                          </a:solidFill>
                          <a:latin typeface="Trebuchet MS" panose="020B0603020202020204" pitchFamily="34" charset="0"/>
                          <a:cs typeface="Trebuchet MS"/>
                        </a:rPr>
                        <a:t>proyecto</a:t>
                      </a:r>
                      <a:r>
                        <a:rPr lang="es-CO" sz="1400" spc="-110" noProof="0" dirty="0">
                          <a:solidFill>
                            <a:srgbClr val="666666"/>
                          </a:solidFill>
                          <a:latin typeface="Trebuchet MS" panose="020B0603020202020204" pitchFamily="34" charset="0"/>
                          <a:cs typeface="Trebuchet MS"/>
                        </a:rPr>
                        <a:t> </a:t>
                      </a:r>
                      <a:r>
                        <a:rPr lang="es-CO" sz="1400" spc="-120" noProof="0" dirty="0">
                          <a:solidFill>
                            <a:srgbClr val="666666"/>
                          </a:solidFill>
                          <a:latin typeface="Trebuchet MS" panose="020B0603020202020204" pitchFamily="34" charset="0"/>
                          <a:cs typeface="Trebuchet MS"/>
                        </a:rPr>
                        <a:t>de</a:t>
                      </a:r>
                      <a:r>
                        <a:rPr lang="es-CO" sz="1400" spc="-105" noProof="0" dirty="0">
                          <a:solidFill>
                            <a:srgbClr val="666666"/>
                          </a:solidFill>
                          <a:latin typeface="Trebuchet MS" panose="020B0603020202020204" pitchFamily="34" charset="0"/>
                          <a:cs typeface="Trebuchet MS"/>
                        </a:rPr>
                        <a:t> </a:t>
                      </a:r>
                      <a:r>
                        <a:rPr lang="es-CO" sz="1400" spc="-100" noProof="0" dirty="0">
                          <a:solidFill>
                            <a:srgbClr val="666666"/>
                          </a:solidFill>
                          <a:latin typeface="Trebuchet MS" panose="020B0603020202020204" pitchFamily="34" charset="0"/>
                          <a:cs typeface="Trebuchet MS"/>
                        </a:rPr>
                        <a:t>presupuesto</a:t>
                      </a:r>
                      <a:r>
                        <a:rPr lang="es-CO" sz="1400" spc="-110" noProof="0" dirty="0">
                          <a:solidFill>
                            <a:srgbClr val="666666"/>
                          </a:solidFill>
                          <a:latin typeface="Trebuchet MS" panose="020B0603020202020204" pitchFamily="34" charset="0"/>
                          <a:cs typeface="Trebuchet MS"/>
                        </a:rPr>
                        <a:t> </a:t>
                      </a:r>
                      <a:r>
                        <a:rPr lang="es-CO" sz="1400" spc="-135" noProof="0" dirty="0">
                          <a:solidFill>
                            <a:srgbClr val="666666"/>
                          </a:solidFill>
                          <a:latin typeface="Trebuchet MS" panose="020B0603020202020204" pitchFamily="34" charset="0"/>
                          <a:cs typeface="Trebuchet MS"/>
                        </a:rPr>
                        <a:t>a</a:t>
                      </a:r>
                      <a:r>
                        <a:rPr lang="es-CO" sz="1400" spc="-105" noProof="0" dirty="0">
                          <a:solidFill>
                            <a:srgbClr val="666666"/>
                          </a:solidFill>
                          <a:latin typeface="Trebuchet MS" panose="020B0603020202020204" pitchFamily="34" charset="0"/>
                          <a:cs typeface="Trebuchet MS"/>
                        </a:rPr>
                        <a:t> </a:t>
                      </a:r>
                      <a:r>
                        <a:rPr lang="es-CO" sz="1400" spc="-120" noProof="0" dirty="0">
                          <a:solidFill>
                            <a:srgbClr val="666666"/>
                          </a:solidFill>
                          <a:latin typeface="Trebuchet MS" panose="020B0603020202020204" pitchFamily="34" charset="0"/>
                          <a:cs typeface="Trebuchet MS"/>
                        </a:rPr>
                        <a:t>la</a:t>
                      </a:r>
                      <a:r>
                        <a:rPr lang="es-CO" sz="1400" spc="-105" noProof="0" dirty="0">
                          <a:solidFill>
                            <a:srgbClr val="666666"/>
                          </a:solidFill>
                          <a:latin typeface="Trebuchet MS" panose="020B0603020202020204" pitchFamily="34" charset="0"/>
                          <a:cs typeface="Trebuchet MS"/>
                        </a:rPr>
                        <a:t> </a:t>
                      </a:r>
                      <a:r>
                        <a:rPr lang="es-CO" sz="1400" spc="-165" noProof="0" dirty="0">
                          <a:solidFill>
                            <a:srgbClr val="666666"/>
                          </a:solidFill>
                          <a:latin typeface="Trebuchet MS" panose="020B0603020202020204" pitchFamily="34" charset="0"/>
                          <a:cs typeface="Trebuchet MS"/>
                        </a:rPr>
                        <a:t>JAL.</a:t>
                      </a:r>
                      <a:r>
                        <a:rPr lang="es-CO" sz="1400" spc="-110" noProof="0" dirty="0">
                          <a:solidFill>
                            <a:srgbClr val="666666"/>
                          </a:solidFill>
                          <a:latin typeface="Trebuchet MS" panose="020B0603020202020204" pitchFamily="34" charset="0"/>
                          <a:cs typeface="Trebuchet MS"/>
                        </a:rPr>
                        <a:t> El</a:t>
                      </a:r>
                      <a:r>
                        <a:rPr lang="es-CO" sz="1400" spc="-105" noProof="0" dirty="0">
                          <a:solidFill>
                            <a:srgbClr val="666666"/>
                          </a:solidFill>
                          <a:latin typeface="Trebuchet MS" panose="020B0603020202020204" pitchFamily="34" charset="0"/>
                          <a:cs typeface="Trebuchet MS"/>
                        </a:rPr>
                        <a:t> </a:t>
                      </a:r>
                      <a:r>
                        <a:rPr lang="es-CO" sz="1400" spc="-114" noProof="0" dirty="0">
                          <a:solidFill>
                            <a:srgbClr val="666666"/>
                          </a:solidFill>
                          <a:latin typeface="Trebuchet MS" panose="020B0603020202020204" pitchFamily="34" charset="0"/>
                          <a:cs typeface="Trebuchet MS"/>
                        </a:rPr>
                        <a:t>alcalde</a:t>
                      </a:r>
                      <a:r>
                        <a:rPr lang="es-CO" sz="1400" spc="-110" noProof="0" dirty="0">
                          <a:solidFill>
                            <a:srgbClr val="666666"/>
                          </a:solidFill>
                          <a:latin typeface="Trebuchet MS" panose="020B0603020202020204" pitchFamily="34" charset="0"/>
                          <a:cs typeface="Trebuchet MS"/>
                        </a:rPr>
                        <a:t> </a:t>
                      </a:r>
                      <a:r>
                        <a:rPr lang="es-CO" sz="1400" spc="-95" noProof="0" dirty="0">
                          <a:solidFill>
                            <a:srgbClr val="666666"/>
                          </a:solidFill>
                          <a:latin typeface="Trebuchet MS" panose="020B0603020202020204" pitchFamily="34" charset="0"/>
                          <a:cs typeface="Trebuchet MS"/>
                        </a:rPr>
                        <a:t>local</a:t>
                      </a:r>
                      <a:r>
                        <a:rPr lang="es-CO" sz="1400" spc="-105" noProof="0" dirty="0">
                          <a:solidFill>
                            <a:srgbClr val="666666"/>
                          </a:solidFill>
                          <a:latin typeface="Trebuchet MS" panose="020B0603020202020204" pitchFamily="34" charset="0"/>
                          <a:cs typeface="Trebuchet MS"/>
                        </a:rPr>
                        <a:t> </a:t>
                      </a:r>
                      <a:r>
                        <a:rPr lang="es-CO" sz="1400" spc="-120" noProof="0" dirty="0">
                          <a:solidFill>
                            <a:srgbClr val="666666"/>
                          </a:solidFill>
                          <a:latin typeface="Trebuchet MS" panose="020B0603020202020204" pitchFamily="34" charset="0"/>
                          <a:cs typeface="Trebuchet MS"/>
                        </a:rPr>
                        <a:t>presentará</a:t>
                      </a:r>
                      <a:r>
                        <a:rPr lang="es-CO" sz="1400" spc="-110" noProof="0" dirty="0">
                          <a:solidFill>
                            <a:srgbClr val="666666"/>
                          </a:solidFill>
                          <a:latin typeface="Trebuchet MS" panose="020B0603020202020204" pitchFamily="34" charset="0"/>
                          <a:cs typeface="Trebuchet MS"/>
                        </a:rPr>
                        <a:t> </a:t>
                      </a:r>
                      <a:r>
                        <a:rPr lang="es-CO" sz="1400" spc="-135" noProof="0" dirty="0">
                          <a:solidFill>
                            <a:srgbClr val="666666"/>
                          </a:solidFill>
                          <a:latin typeface="Trebuchet MS" panose="020B0603020202020204" pitchFamily="34" charset="0"/>
                          <a:cs typeface="Trebuchet MS"/>
                        </a:rPr>
                        <a:t>a</a:t>
                      </a:r>
                      <a:r>
                        <a:rPr lang="es-CO" sz="1400" spc="-105" noProof="0" dirty="0">
                          <a:solidFill>
                            <a:srgbClr val="666666"/>
                          </a:solidFill>
                          <a:latin typeface="Trebuchet MS" panose="020B0603020202020204" pitchFamily="34" charset="0"/>
                          <a:cs typeface="Trebuchet MS"/>
                        </a:rPr>
                        <a:t> </a:t>
                      </a:r>
                      <a:r>
                        <a:rPr lang="es-CO" sz="1400" spc="-120" noProof="0" dirty="0">
                          <a:solidFill>
                            <a:srgbClr val="666666"/>
                          </a:solidFill>
                          <a:latin typeface="Trebuchet MS" panose="020B0603020202020204" pitchFamily="34" charset="0"/>
                          <a:cs typeface="Trebuchet MS"/>
                        </a:rPr>
                        <a:t>la</a:t>
                      </a:r>
                      <a:r>
                        <a:rPr lang="es-CO" sz="1400" spc="-105" noProof="0" dirty="0">
                          <a:solidFill>
                            <a:srgbClr val="666666"/>
                          </a:solidFill>
                          <a:latin typeface="Trebuchet MS" panose="020B0603020202020204" pitchFamily="34" charset="0"/>
                          <a:cs typeface="Trebuchet MS"/>
                        </a:rPr>
                        <a:t> </a:t>
                      </a:r>
                      <a:r>
                        <a:rPr lang="es-CO" sz="1400" spc="-160" noProof="0" dirty="0">
                          <a:solidFill>
                            <a:srgbClr val="666666"/>
                          </a:solidFill>
                          <a:latin typeface="Trebuchet MS" panose="020B0603020202020204" pitchFamily="34" charset="0"/>
                          <a:cs typeface="Trebuchet MS"/>
                        </a:rPr>
                        <a:t>JAL,</a:t>
                      </a:r>
                      <a:r>
                        <a:rPr lang="es-CO" sz="1400" spc="-110" noProof="0" dirty="0">
                          <a:solidFill>
                            <a:srgbClr val="666666"/>
                          </a:solidFill>
                          <a:latin typeface="Trebuchet MS" panose="020B0603020202020204" pitchFamily="34" charset="0"/>
                          <a:cs typeface="Trebuchet MS"/>
                        </a:rPr>
                        <a:t> dentro</a:t>
                      </a:r>
                      <a:r>
                        <a:rPr lang="es-CO" sz="1400" spc="-105" noProof="0" dirty="0">
                          <a:solidFill>
                            <a:srgbClr val="666666"/>
                          </a:solidFill>
                          <a:latin typeface="Trebuchet MS" panose="020B0603020202020204" pitchFamily="34" charset="0"/>
                          <a:cs typeface="Trebuchet MS"/>
                        </a:rPr>
                        <a:t> </a:t>
                      </a:r>
                      <a:r>
                        <a:rPr lang="es-CO" sz="1400" spc="-120" noProof="0" dirty="0">
                          <a:solidFill>
                            <a:srgbClr val="666666"/>
                          </a:solidFill>
                          <a:latin typeface="Trebuchet MS" panose="020B0603020202020204" pitchFamily="34" charset="0"/>
                          <a:cs typeface="Trebuchet MS"/>
                        </a:rPr>
                        <a:t>de</a:t>
                      </a:r>
                      <a:r>
                        <a:rPr lang="es-CO" sz="1400" spc="-110" noProof="0" dirty="0">
                          <a:solidFill>
                            <a:srgbClr val="666666"/>
                          </a:solidFill>
                          <a:latin typeface="Trebuchet MS" panose="020B0603020202020204" pitchFamily="34" charset="0"/>
                          <a:cs typeface="Trebuchet MS"/>
                        </a:rPr>
                        <a:t> </a:t>
                      </a:r>
                      <a:r>
                        <a:rPr lang="es-CO" sz="1400" spc="-75" noProof="0" dirty="0">
                          <a:solidFill>
                            <a:srgbClr val="666666"/>
                          </a:solidFill>
                          <a:latin typeface="Trebuchet MS" panose="020B0603020202020204" pitchFamily="34" charset="0"/>
                          <a:cs typeface="Trebuchet MS"/>
                        </a:rPr>
                        <a:t>los </a:t>
                      </a:r>
                      <a:r>
                        <a:rPr lang="es-CO" sz="1400" spc="-95" noProof="0" dirty="0">
                          <a:solidFill>
                            <a:srgbClr val="666666"/>
                          </a:solidFill>
                          <a:latin typeface="Trebuchet MS" panose="020B0603020202020204" pitchFamily="34" charset="0"/>
                          <a:cs typeface="Trebuchet MS"/>
                        </a:rPr>
                        <a:t>3</a:t>
                      </a:r>
                      <a:r>
                        <a:rPr lang="es-CO" sz="1400" spc="-120" noProof="0" dirty="0">
                          <a:solidFill>
                            <a:srgbClr val="666666"/>
                          </a:solidFill>
                          <a:latin typeface="Trebuchet MS" panose="020B0603020202020204" pitchFamily="34" charset="0"/>
                          <a:cs typeface="Trebuchet MS"/>
                        </a:rPr>
                        <a:t> </a:t>
                      </a:r>
                      <a:r>
                        <a:rPr lang="es-CO" sz="1400" spc="-105" noProof="0" dirty="0">
                          <a:solidFill>
                            <a:srgbClr val="666666"/>
                          </a:solidFill>
                          <a:latin typeface="Trebuchet MS" panose="020B0603020202020204" pitchFamily="34" charset="0"/>
                          <a:cs typeface="Trebuchet MS"/>
                        </a:rPr>
                        <a:t>primeros</a:t>
                      </a:r>
                      <a:r>
                        <a:rPr lang="es-CO" sz="1400" spc="-120" noProof="0" dirty="0">
                          <a:solidFill>
                            <a:srgbClr val="666666"/>
                          </a:solidFill>
                          <a:latin typeface="Trebuchet MS" panose="020B0603020202020204" pitchFamily="34" charset="0"/>
                          <a:cs typeface="Trebuchet MS"/>
                        </a:rPr>
                        <a:t> </a:t>
                      </a:r>
                      <a:r>
                        <a:rPr lang="es-CO" sz="1400" spc="-105" noProof="0" dirty="0">
                          <a:solidFill>
                            <a:srgbClr val="666666"/>
                          </a:solidFill>
                          <a:latin typeface="Trebuchet MS" panose="020B0603020202020204" pitchFamily="34" charset="0"/>
                          <a:cs typeface="Trebuchet MS"/>
                        </a:rPr>
                        <a:t>días</a:t>
                      </a:r>
                      <a:r>
                        <a:rPr lang="es-CO" sz="1400" spc="-120" noProof="0" dirty="0">
                          <a:solidFill>
                            <a:srgbClr val="666666"/>
                          </a:solidFill>
                          <a:latin typeface="Trebuchet MS" panose="020B0603020202020204" pitchFamily="34" charset="0"/>
                          <a:cs typeface="Trebuchet MS"/>
                        </a:rPr>
                        <a:t> de </a:t>
                      </a:r>
                      <a:r>
                        <a:rPr lang="es-CO" sz="1400" spc="-105" noProof="0" dirty="0">
                          <a:solidFill>
                            <a:srgbClr val="666666"/>
                          </a:solidFill>
                          <a:latin typeface="Trebuchet MS" panose="020B0603020202020204" pitchFamily="34" charset="0"/>
                          <a:cs typeface="Trebuchet MS"/>
                        </a:rPr>
                        <a:t>las</a:t>
                      </a:r>
                      <a:r>
                        <a:rPr lang="es-CO" sz="1400" spc="-114" noProof="0" dirty="0">
                          <a:solidFill>
                            <a:srgbClr val="666666"/>
                          </a:solidFill>
                          <a:latin typeface="Trebuchet MS" panose="020B0603020202020204" pitchFamily="34" charset="0"/>
                          <a:cs typeface="Trebuchet MS"/>
                        </a:rPr>
                        <a:t> </a:t>
                      </a:r>
                      <a:r>
                        <a:rPr lang="es-CO" sz="1400" spc="-90" noProof="0" dirty="0">
                          <a:solidFill>
                            <a:srgbClr val="666666"/>
                          </a:solidFill>
                          <a:latin typeface="Trebuchet MS" panose="020B0603020202020204" pitchFamily="34" charset="0"/>
                          <a:cs typeface="Trebuchet MS"/>
                        </a:rPr>
                        <a:t>sesiones</a:t>
                      </a:r>
                      <a:r>
                        <a:rPr lang="es-CO" sz="1400" spc="-120" noProof="0" dirty="0">
                          <a:solidFill>
                            <a:srgbClr val="666666"/>
                          </a:solidFill>
                          <a:latin typeface="Trebuchet MS" panose="020B0603020202020204" pitchFamily="34" charset="0"/>
                          <a:cs typeface="Trebuchet MS"/>
                        </a:rPr>
                        <a:t> </a:t>
                      </a:r>
                      <a:r>
                        <a:rPr lang="es-CO" sz="1400" spc="-105" noProof="0" dirty="0">
                          <a:solidFill>
                            <a:srgbClr val="666666"/>
                          </a:solidFill>
                          <a:latin typeface="Trebuchet MS" panose="020B0603020202020204" pitchFamily="34" charset="0"/>
                          <a:cs typeface="Trebuchet MS"/>
                        </a:rPr>
                        <a:t>ordinarias</a:t>
                      </a:r>
                      <a:r>
                        <a:rPr lang="es-CO" sz="1400" spc="-120" noProof="0" dirty="0">
                          <a:solidFill>
                            <a:srgbClr val="666666"/>
                          </a:solidFill>
                          <a:latin typeface="Trebuchet MS" panose="020B0603020202020204" pitchFamily="34" charset="0"/>
                          <a:cs typeface="Trebuchet MS"/>
                        </a:rPr>
                        <a:t> </a:t>
                      </a:r>
                      <a:r>
                        <a:rPr lang="es-CO" sz="1400" spc="-110" noProof="0" dirty="0">
                          <a:solidFill>
                            <a:srgbClr val="666666"/>
                          </a:solidFill>
                          <a:latin typeface="Trebuchet MS" panose="020B0603020202020204" pitchFamily="34" charset="0"/>
                          <a:cs typeface="Trebuchet MS"/>
                        </a:rPr>
                        <a:t>del</a:t>
                      </a:r>
                      <a:r>
                        <a:rPr lang="es-CO" sz="1400" spc="-120" noProof="0" dirty="0">
                          <a:solidFill>
                            <a:srgbClr val="666666"/>
                          </a:solidFill>
                          <a:latin typeface="Trebuchet MS" panose="020B0603020202020204" pitchFamily="34" charset="0"/>
                          <a:cs typeface="Trebuchet MS"/>
                        </a:rPr>
                        <a:t> </a:t>
                      </a:r>
                      <a:r>
                        <a:rPr lang="es-CO" sz="1400" spc="-110" noProof="0" dirty="0">
                          <a:solidFill>
                            <a:srgbClr val="666666"/>
                          </a:solidFill>
                          <a:latin typeface="Trebuchet MS" panose="020B0603020202020204" pitchFamily="34" charset="0"/>
                          <a:cs typeface="Trebuchet MS"/>
                        </a:rPr>
                        <a:t>mes</a:t>
                      </a:r>
                      <a:r>
                        <a:rPr lang="es-CO" sz="1400" spc="-120" noProof="0" dirty="0">
                          <a:solidFill>
                            <a:srgbClr val="666666"/>
                          </a:solidFill>
                          <a:latin typeface="Trebuchet MS" panose="020B0603020202020204" pitchFamily="34" charset="0"/>
                          <a:cs typeface="Trebuchet MS"/>
                        </a:rPr>
                        <a:t> de diciembre,</a:t>
                      </a:r>
                      <a:r>
                        <a:rPr lang="es-CO" sz="1400" spc="-114" noProof="0" dirty="0">
                          <a:solidFill>
                            <a:srgbClr val="666666"/>
                          </a:solidFill>
                          <a:latin typeface="Trebuchet MS" panose="020B0603020202020204" pitchFamily="34" charset="0"/>
                          <a:cs typeface="Trebuchet MS"/>
                        </a:rPr>
                        <a:t> el</a:t>
                      </a:r>
                      <a:r>
                        <a:rPr lang="es-CO" sz="1400" spc="-120" noProof="0" dirty="0">
                          <a:solidFill>
                            <a:srgbClr val="666666"/>
                          </a:solidFill>
                          <a:latin typeface="Trebuchet MS" panose="020B0603020202020204" pitchFamily="34" charset="0"/>
                          <a:cs typeface="Trebuchet MS"/>
                        </a:rPr>
                        <a:t> </a:t>
                      </a:r>
                      <a:r>
                        <a:rPr lang="es-CO" sz="1400" spc="-100" noProof="0" dirty="0">
                          <a:solidFill>
                            <a:srgbClr val="666666"/>
                          </a:solidFill>
                          <a:latin typeface="Trebuchet MS" panose="020B0603020202020204" pitchFamily="34" charset="0"/>
                          <a:cs typeface="Trebuchet MS"/>
                        </a:rPr>
                        <a:t>proyecto</a:t>
                      </a:r>
                      <a:r>
                        <a:rPr lang="es-CO" sz="1400" spc="-120" noProof="0" dirty="0">
                          <a:solidFill>
                            <a:srgbClr val="666666"/>
                          </a:solidFill>
                          <a:latin typeface="Trebuchet MS" panose="020B0603020202020204" pitchFamily="34" charset="0"/>
                          <a:cs typeface="Trebuchet MS"/>
                        </a:rPr>
                        <a:t> de </a:t>
                      </a:r>
                      <a:r>
                        <a:rPr lang="es-CO" sz="1400" spc="-100" noProof="0" dirty="0">
                          <a:solidFill>
                            <a:srgbClr val="666666"/>
                          </a:solidFill>
                          <a:latin typeface="Trebuchet MS" panose="020B0603020202020204" pitchFamily="34" charset="0"/>
                          <a:cs typeface="Trebuchet MS"/>
                        </a:rPr>
                        <a:t>presupuesto</a:t>
                      </a:r>
                      <a:r>
                        <a:rPr lang="es-CO" sz="1400" spc="-120" noProof="0" dirty="0">
                          <a:solidFill>
                            <a:srgbClr val="666666"/>
                          </a:solidFill>
                          <a:latin typeface="Trebuchet MS" panose="020B0603020202020204" pitchFamily="34" charset="0"/>
                          <a:cs typeface="Trebuchet MS"/>
                        </a:rPr>
                        <a:t> </a:t>
                      </a:r>
                      <a:r>
                        <a:rPr lang="es-CO" sz="1400" spc="-135" noProof="0" dirty="0">
                          <a:solidFill>
                            <a:srgbClr val="666666"/>
                          </a:solidFill>
                          <a:latin typeface="Trebuchet MS" panose="020B0603020202020204" pitchFamily="34" charset="0"/>
                          <a:cs typeface="Trebuchet MS"/>
                        </a:rPr>
                        <a:t>a</a:t>
                      </a:r>
                      <a:r>
                        <a:rPr lang="es-CO" sz="1400" spc="-114" noProof="0" dirty="0">
                          <a:solidFill>
                            <a:srgbClr val="666666"/>
                          </a:solidFill>
                          <a:latin typeface="Trebuchet MS" panose="020B0603020202020204" pitchFamily="34" charset="0"/>
                          <a:cs typeface="Trebuchet MS"/>
                        </a:rPr>
                        <a:t> </a:t>
                      </a:r>
                      <a:r>
                        <a:rPr lang="es-CO" sz="1400" spc="-105" noProof="0" dirty="0">
                          <a:solidFill>
                            <a:srgbClr val="666666"/>
                          </a:solidFill>
                          <a:latin typeface="Trebuchet MS" panose="020B0603020202020204" pitchFamily="34" charset="0"/>
                          <a:cs typeface="Trebuchet MS"/>
                        </a:rPr>
                        <a:t>nivel </a:t>
                      </a:r>
                      <a:r>
                        <a:rPr lang="es-CO" sz="1400" spc="-350" noProof="0" dirty="0">
                          <a:solidFill>
                            <a:srgbClr val="666666"/>
                          </a:solidFill>
                          <a:latin typeface="Trebuchet MS" panose="020B0603020202020204" pitchFamily="34" charset="0"/>
                          <a:cs typeface="Trebuchet MS"/>
                        </a:rPr>
                        <a:t> </a:t>
                      </a:r>
                      <a:r>
                        <a:rPr lang="es-CO" sz="1400" spc="-120" noProof="0" dirty="0">
                          <a:solidFill>
                            <a:srgbClr val="666666"/>
                          </a:solidFill>
                          <a:latin typeface="Trebuchet MS" panose="020B0603020202020204" pitchFamily="34" charset="0"/>
                          <a:cs typeface="Trebuchet MS"/>
                        </a:rPr>
                        <a:t>de </a:t>
                      </a:r>
                      <a:r>
                        <a:rPr lang="es-CO" sz="1400" spc="-105" noProof="0" dirty="0">
                          <a:solidFill>
                            <a:srgbClr val="666666"/>
                          </a:solidFill>
                          <a:latin typeface="Trebuchet MS" panose="020B0603020202020204" pitchFamily="34" charset="0"/>
                          <a:cs typeface="Trebuchet MS"/>
                        </a:rPr>
                        <a:t>agregados: </a:t>
                      </a:r>
                      <a:r>
                        <a:rPr lang="es-CO" sz="1400" spc="-100" noProof="0" dirty="0">
                          <a:solidFill>
                            <a:srgbClr val="666666"/>
                          </a:solidFill>
                          <a:latin typeface="Trebuchet MS" panose="020B0603020202020204" pitchFamily="34" charset="0"/>
                          <a:cs typeface="Trebuchet MS"/>
                        </a:rPr>
                        <a:t>disponibilidad </a:t>
                      </a:r>
                      <a:r>
                        <a:rPr lang="es-CO" sz="1400" spc="-114" noProof="0" dirty="0">
                          <a:solidFill>
                            <a:srgbClr val="666666"/>
                          </a:solidFill>
                          <a:latin typeface="Trebuchet MS" panose="020B0603020202020204" pitchFamily="34" charset="0"/>
                          <a:cs typeface="Trebuchet MS"/>
                        </a:rPr>
                        <a:t>inicial, </a:t>
                      </a:r>
                      <a:r>
                        <a:rPr lang="es-CO" sz="1400" spc="-95" noProof="0" dirty="0">
                          <a:solidFill>
                            <a:srgbClr val="666666"/>
                          </a:solidFill>
                          <a:latin typeface="Trebuchet MS" panose="020B0603020202020204" pitchFamily="34" charset="0"/>
                          <a:cs typeface="Trebuchet MS"/>
                        </a:rPr>
                        <a:t>ingresos </a:t>
                      </a:r>
                      <a:r>
                        <a:rPr lang="es-CO" sz="1400" spc="-114" noProof="0" dirty="0">
                          <a:solidFill>
                            <a:srgbClr val="666666"/>
                          </a:solidFill>
                          <a:latin typeface="Trebuchet MS" panose="020B0603020202020204" pitchFamily="34" charset="0"/>
                          <a:cs typeface="Trebuchet MS"/>
                        </a:rPr>
                        <a:t>corrientes, </a:t>
                      </a:r>
                      <a:r>
                        <a:rPr lang="es-CO" sz="1400" spc="-110" noProof="0" dirty="0">
                          <a:solidFill>
                            <a:srgbClr val="666666"/>
                          </a:solidFill>
                          <a:latin typeface="Trebuchet MS" panose="020B0603020202020204" pitchFamily="34" charset="0"/>
                          <a:cs typeface="Trebuchet MS"/>
                        </a:rPr>
                        <a:t>transferencias </a:t>
                      </a:r>
                      <a:r>
                        <a:rPr lang="es-CO" sz="1400" spc="-90" noProof="0" dirty="0">
                          <a:solidFill>
                            <a:srgbClr val="666666"/>
                          </a:solidFill>
                          <a:latin typeface="Trebuchet MS" panose="020B0603020202020204" pitchFamily="34" charset="0"/>
                          <a:cs typeface="Trebuchet MS"/>
                        </a:rPr>
                        <a:t>y recursos </a:t>
                      </a:r>
                      <a:r>
                        <a:rPr lang="es-CO" sz="1400" spc="-120" noProof="0" dirty="0">
                          <a:solidFill>
                            <a:srgbClr val="666666"/>
                          </a:solidFill>
                          <a:latin typeface="Trebuchet MS" panose="020B0603020202020204" pitchFamily="34" charset="0"/>
                          <a:cs typeface="Trebuchet MS"/>
                        </a:rPr>
                        <a:t>de capital </a:t>
                      </a:r>
                      <a:r>
                        <a:rPr lang="es-CO" sz="1400" spc="-110" noProof="0" dirty="0">
                          <a:solidFill>
                            <a:srgbClr val="666666"/>
                          </a:solidFill>
                          <a:latin typeface="Trebuchet MS" panose="020B0603020202020204" pitchFamily="34" charset="0"/>
                          <a:cs typeface="Trebuchet MS"/>
                        </a:rPr>
                        <a:t>en </a:t>
                      </a:r>
                      <a:r>
                        <a:rPr lang="es-CO" sz="1400" spc="-114" noProof="0" dirty="0">
                          <a:solidFill>
                            <a:srgbClr val="666666"/>
                          </a:solidFill>
                          <a:latin typeface="Trebuchet MS" panose="020B0603020202020204" pitchFamily="34" charset="0"/>
                          <a:cs typeface="Trebuchet MS"/>
                        </a:rPr>
                        <a:t>el </a:t>
                      </a:r>
                      <a:r>
                        <a:rPr lang="es-CO" sz="1400" spc="-110" noProof="0" dirty="0">
                          <a:solidFill>
                            <a:srgbClr val="666666"/>
                          </a:solidFill>
                          <a:latin typeface="Trebuchet MS" panose="020B0603020202020204" pitchFamily="34" charset="0"/>
                          <a:cs typeface="Trebuchet MS"/>
                        </a:rPr>
                        <a:t> </a:t>
                      </a:r>
                      <a:r>
                        <a:rPr lang="es-CO" sz="1400" spc="-85" noProof="0" dirty="0">
                          <a:solidFill>
                            <a:srgbClr val="666666"/>
                          </a:solidFill>
                          <a:latin typeface="Trebuchet MS" panose="020B0603020202020204" pitchFamily="34" charset="0"/>
                          <a:cs typeface="Trebuchet MS"/>
                        </a:rPr>
                        <a:t>ingreso</a:t>
                      </a:r>
                      <a:r>
                        <a:rPr lang="es-CO" sz="1400" spc="-125" noProof="0" dirty="0">
                          <a:solidFill>
                            <a:srgbClr val="666666"/>
                          </a:solidFill>
                          <a:latin typeface="Trebuchet MS" panose="020B0603020202020204" pitchFamily="34" charset="0"/>
                          <a:cs typeface="Trebuchet MS"/>
                        </a:rPr>
                        <a:t> </a:t>
                      </a:r>
                      <a:r>
                        <a:rPr lang="es-CO" sz="1400" spc="-90" noProof="0" dirty="0">
                          <a:solidFill>
                            <a:srgbClr val="666666"/>
                          </a:solidFill>
                          <a:latin typeface="Trebuchet MS" panose="020B0603020202020204" pitchFamily="34" charset="0"/>
                          <a:cs typeface="Trebuchet MS"/>
                        </a:rPr>
                        <a:t>y</a:t>
                      </a:r>
                      <a:r>
                        <a:rPr lang="es-CO" sz="1400" spc="-125" noProof="0" dirty="0">
                          <a:solidFill>
                            <a:srgbClr val="666666"/>
                          </a:solidFill>
                          <a:latin typeface="Trebuchet MS" panose="020B0603020202020204" pitchFamily="34" charset="0"/>
                          <a:cs typeface="Trebuchet MS"/>
                        </a:rPr>
                        <a:t> </a:t>
                      </a:r>
                      <a:r>
                        <a:rPr lang="es-CO" sz="1400" spc="-120" noProof="0" dirty="0">
                          <a:solidFill>
                            <a:srgbClr val="666666"/>
                          </a:solidFill>
                          <a:latin typeface="Trebuchet MS" panose="020B0603020202020204" pitchFamily="34" charset="0"/>
                          <a:cs typeface="Trebuchet MS"/>
                        </a:rPr>
                        <a:t>de</a:t>
                      </a:r>
                      <a:r>
                        <a:rPr lang="es-CO" sz="1400" spc="-125" noProof="0" dirty="0">
                          <a:solidFill>
                            <a:srgbClr val="666666"/>
                          </a:solidFill>
                          <a:latin typeface="Trebuchet MS" panose="020B0603020202020204" pitchFamily="34" charset="0"/>
                          <a:cs typeface="Trebuchet MS"/>
                        </a:rPr>
                        <a:t> </a:t>
                      </a:r>
                      <a:r>
                        <a:rPr lang="es-CO" sz="1400" spc="-110" noProof="0" dirty="0">
                          <a:solidFill>
                            <a:srgbClr val="666666"/>
                          </a:solidFill>
                          <a:latin typeface="Trebuchet MS" panose="020B0603020202020204" pitchFamily="34" charset="0"/>
                          <a:cs typeface="Trebuchet MS"/>
                        </a:rPr>
                        <a:t>funcionamiento,</a:t>
                      </a:r>
                      <a:r>
                        <a:rPr lang="es-CO" sz="1400" spc="-125" noProof="0" dirty="0">
                          <a:solidFill>
                            <a:srgbClr val="666666"/>
                          </a:solidFill>
                          <a:latin typeface="Trebuchet MS" panose="020B0603020202020204" pitchFamily="34" charset="0"/>
                          <a:cs typeface="Trebuchet MS"/>
                        </a:rPr>
                        <a:t> </a:t>
                      </a:r>
                      <a:r>
                        <a:rPr lang="es-CO" sz="1400" spc="-95" noProof="0" dirty="0">
                          <a:solidFill>
                            <a:srgbClr val="666666"/>
                          </a:solidFill>
                          <a:latin typeface="Trebuchet MS" panose="020B0603020202020204" pitchFamily="34" charset="0"/>
                          <a:cs typeface="Trebuchet MS"/>
                        </a:rPr>
                        <a:t>inversión</a:t>
                      </a:r>
                      <a:r>
                        <a:rPr lang="es-CO" sz="1400" spc="-125" noProof="0" dirty="0">
                          <a:solidFill>
                            <a:srgbClr val="666666"/>
                          </a:solidFill>
                          <a:latin typeface="Trebuchet MS" panose="020B0603020202020204" pitchFamily="34" charset="0"/>
                          <a:cs typeface="Trebuchet MS"/>
                        </a:rPr>
                        <a:t> </a:t>
                      </a:r>
                      <a:r>
                        <a:rPr lang="es-CO" sz="1400" spc="-90" noProof="0" dirty="0">
                          <a:solidFill>
                            <a:srgbClr val="666666"/>
                          </a:solidFill>
                          <a:latin typeface="Trebuchet MS" panose="020B0603020202020204" pitchFamily="34" charset="0"/>
                          <a:cs typeface="Trebuchet MS"/>
                        </a:rPr>
                        <a:t>y</a:t>
                      </a:r>
                      <a:r>
                        <a:rPr lang="es-CO" sz="1400" spc="-125" noProof="0" dirty="0">
                          <a:solidFill>
                            <a:srgbClr val="666666"/>
                          </a:solidFill>
                          <a:latin typeface="Trebuchet MS" panose="020B0603020202020204" pitchFamily="34" charset="0"/>
                          <a:cs typeface="Trebuchet MS"/>
                        </a:rPr>
                        <a:t> </a:t>
                      </a:r>
                      <a:r>
                        <a:rPr lang="es-CO" sz="1400" spc="-100" noProof="0" dirty="0">
                          <a:solidFill>
                            <a:srgbClr val="666666"/>
                          </a:solidFill>
                          <a:latin typeface="Trebuchet MS" panose="020B0603020202020204" pitchFamily="34" charset="0"/>
                          <a:cs typeface="Trebuchet MS"/>
                        </a:rPr>
                        <a:t>disponibilidad</a:t>
                      </a:r>
                      <a:r>
                        <a:rPr lang="es-CO" sz="1400" spc="-125" noProof="0" dirty="0">
                          <a:solidFill>
                            <a:srgbClr val="666666"/>
                          </a:solidFill>
                          <a:latin typeface="Trebuchet MS" panose="020B0603020202020204" pitchFamily="34" charset="0"/>
                          <a:cs typeface="Trebuchet MS"/>
                        </a:rPr>
                        <a:t> </a:t>
                      </a:r>
                      <a:r>
                        <a:rPr lang="es-CO" sz="1400" spc="-120" noProof="0" dirty="0">
                          <a:solidFill>
                            <a:srgbClr val="666666"/>
                          </a:solidFill>
                          <a:latin typeface="Trebuchet MS" panose="020B0603020202020204" pitchFamily="34" charset="0"/>
                          <a:cs typeface="Trebuchet MS"/>
                        </a:rPr>
                        <a:t>ﬁnal</a:t>
                      </a:r>
                      <a:r>
                        <a:rPr lang="es-CO" sz="1400" spc="-125" noProof="0" dirty="0">
                          <a:solidFill>
                            <a:srgbClr val="666666"/>
                          </a:solidFill>
                          <a:latin typeface="Trebuchet MS" panose="020B0603020202020204" pitchFamily="34" charset="0"/>
                          <a:cs typeface="Trebuchet MS"/>
                        </a:rPr>
                        <a:t> </a:t>
                      </a:r>
                      <a:r>
                        <a:rPr lang="es-CO" sz="1400" spc="-110" noProof="0" dirty="0">
                          <a:solidFill>
                            <a:srgbClr val="666666"/>
                          </a:solidFill>
                          <a:latin typeface="Trebuchet MS" panose="020B0603020202020204" pitchFamily="34" charset="0"/>
                          <a:cs typeface="Trebuchet MS"/>
                        </a:rPr>
                        <a:t>en</a:t>
                      </a:r>
                      <a:r>
                        <a:rPr lang="es-CO" sz="1400" spc="-125" noProof="0" dirty="0">
                          <a:solidFill>
                            <a:srgbClr val="666666"/>
                          </a:solidFill>
                          <a:latin typeface="Trebuchet MS" panose="020B0603020202020204" pitchFamily="34" charset="0"/>
                          <a:cs typeface="Trebuchet MS"/>
                        </a:rPr>
                        <a:t> </a:t>
                      </a:r>
                      <a:r>
                        <a:rPr lang="es-CO" sz="1400" spc="-114" noProof="0" dirty="0">
                          <a:solidFill>
                            <a:srgbClr val="666666"/>
                          </a:solidFill>
                          <a:latin typeface="Trebuchet MS" panose="020B0603020202020204" pitchFamily="34" charset="0"/>
                          <a:cs typeface="Trebuchet MS"/>
                        </a:rPr>
                        <a:t>el</a:t>
                      </a:r>
                      <a:r>
                        <a:rPr lang="es-CO" sz="1400" spc="-125" noProof="0" dirty="0">
                          <a:solidFill>
                            <a:srgbClr val="666666"/>
                          </a:solidFill>
                          <a:latin typeface="Trebuchet MS" panose="020B0603020202020204" pitchFamily="34" charset="0"/>
                          <a:cs typeface="Trebuchet MS"/>
                        </a:rPr>
                        <a:t> </a:t>
                      </a:r>
                      <a:r>
                        <a:rPr lang="es-CO" sz="1400" spc="-105" noProof="0" dirty="0">
                          <a:solidFill>
                            <a:srgbClr val="666666"/>
                          </a:solidFill>
                          <a:latin typeface="Trebuchet MS" panose="020B0603020202020204" pitchFamily="34" charset="0"/>
                          <a:cs typeface="Trebuchet MS"/>
                        </a:rPr>
                        <a:t>gasto".</a:t>
                      </a:r>
                      <a:endParaRPr lang="es-CO" sz="1400" noProof="0" dirty="0">
                        <a:latin typeface="Trebuchet MS" panose="020B0603020202020204" pitchFamily="34" charset="0"/>
                        <a:cs typeface="Trebuchet MS"/>
                      </a:endParaRPr>
                    </a:p>
                  </a:txBody>
                  <a:tcPr marL="0" marR="0" marT="90170" marB="0" anchor="ctr">
                    <a:lnL w="9525">
                      <a:solidFill>
                        <a:srgbClr val="808080"/>
                      </a:solidFill>
                      <a:prstDash val="solid"/>
                    </a:lnL>
                    <a:lnR w="12700">
                      <a:solidFill>
                        <a:srgbClr val="808080"/>
                      </a:solidFill>
                      <a:prstDash val="solid"/>
                    </a:lnR>
                    <a:lnT w="9525">
                      <a:solidFill>
                        <a:srgbClr val="808080"/>
                      </a:solidFill>
                      <a:prstDash val="solid"/>
                    </a:lnT>
                    <a:lnB w="9525">
                      <a:solidFill>
                        <a:srgbClr val="808080"/>
                      </a:solidFill>
                      <a:prstDash val="solid"/>
                    </a:lnB>
                    <a:solidFill>
                      <a:schemeClr val="bg1"/>
                    </a:solidFill>
                  </a:tcPr>
                </a:tc>
                <a:tc>
                  <a:txBody>
                    <a:bodyPr/>
                    <a:lstStyle/>
                    <a:p>
                      <a:pPr marR="6985" algn="ctr">
                        <a:lnSpc>
                          <a:spcPct val="100000"/>
                        </a:lnSpc>
                      </a:pPr>
                      <a:r>
                        <a:rPr sz="1400" b="1" dirty="0">
                          <a:solidFill>
                            <a:srgbClr val="E42328"/>
                          </a:solidFill>
                          <a:latin typeface="Trebuchet MS" panose="020B0603020202020204" pitchFamily="34" charset="0"/>
                          <a:cs typeface="Trebuchet MS"/>
                        </a:rPr>
                        <a:t>4</a:t>
                      </a:r>
                      <a:r>
                        <a:rPr sz="1400" b="1" spc="-145" dirty="0">
                          <a:solidFill>
                            <a:srgbClr val="E42328"/>
                          </a:solidFill>
                          <a:latin typeface="Trebuchet MS" panose="020B0603020202020204" pitchFamily="34" charset="0"/>
                          <a:cs typeface="Trebuchet MS"/>
                        </a:rPr>
                        <a:t> </a:t>
                      </a:r>
                      <a:r>
                        <a:rPr sz="1400" b="1" dirty="0">
                          <a:solidFill>
                            <a:srgbClr val="E42328"/>
                          </a:solidFill>
                          <a:latin typeface="Trebuchet MS" panose="020B0603020202020204" pitchFamily="34" charset="0"/>
                          <a:cs typeface="Trebuchet MS"/>
                        </a:rPr>
                        <a:t>de</a:t>
                      </a:r>
                      <a:r>
                        <a:rPr sz="1400" b="1" spc="-145" dirty="0">
                          <a:solidFill>
                            <a:srgbClr val="E42328"/>
                          </a:solidFill>
                          <a:latin typeface="Trebuchet MS" panose="020B0603020202020204" pitchFamily="34" charset="0"/>
                          <a:cs typeface="Trebuchet MS"/>
                        </a:rPr>
                        <a:t> </a:t>
                      </a:r>
                      <a:r>
                        <a:rPr sz="1400" b="1" dirty="0">
                          <a:solidFill>
                            <a:srgbClr val="E42328"/>
                          </a:solidFill>
                          <a:latin typeface="Trebuchet MS" panose="020B0603020202020204" pitchFamily="34" charset="0"/>
                          <a:cs typeface="Trebuchet MS"/>
                        </a:rPr>
                        <a:t>2022</a:t>
                      </a:r>
                      <a:endParaRPr sz="1400" dirty="0">
                        <a:latin typeface="Trebuchet MS" panose="020B0603020202020204" pitchFamily="34" charset="0"/>
                        <a:cs typeface="Trebuchet MS"/>
                      </a:endParaRPr>
                    </a:p>
                  </a:txBody>
                  <a:tcPr marL="0" marR="0" marT="0" marB="0" anchor="ctr">
                    <a:lnL w="12700">
                      <a:solidFill>
                        <a:srgbClr val="808080"/>
                      </a:solidFill>
                      <a:prstDash val="solid"/>
                    </a:lnL>
                    <a:lnR w="12700">
                      <a:solidFill>
                        <a:srgbClr val="808080"/>
                      </a:solidFill>
                      <a:prstDash val="solid"/>
                    </a:lnR>
                    <a:lnT w="9525">
                      <a:solidFill>
                        <a:srgbClr val="808080"/>
                      </a:solidFill>
                      <a:prstDash val="solid"/>
                    </a:lnT>
                    <a:lnB w="9525">
                      <a:solidFill>
                        <a:srgbClr val="808080"/>
                      </a:solidFill>
                      <a:prstDash val="solid"/>
                    </a:lnB>
                    <a:solidFill>
                      <a:schemeClr val="bg1"/>
                    </a:solidFill>
                  </a:tcPr>
                </a:tc>
                <a:tc>
                  <a:txBody>
                    <a:bodyPr/>
                    <a:lstStyle/>
                    <a:p>
                      <a:pPr marL="0" indent="0" algn="ctr">
                        <a:lnSpc>
                          <a:spcPct val="100000"/>
                        </a:lnSpc>
                      </a:pPr>
                      <a:r>
                        <a:rPr sz="1400" b="1" dirty="0">
                          <a:latin typeface="Trebuchet MS" panose="020B0603020202020204" pitchFamily="34" charset="0"/>
                          <a:cs typeface="Trebuchet MS"/>
                        </a:rPr>
                        <a:t>2</a:t>
                      </a:r>
                      <a:endParaRPr sz="1400" dirty="0">
                        <a:latin typeface="Trebuchet MS" panose="020B0603020202020204" pitchFamily="34" charset="0"/>
                        <a:cs typeface="Trebuchet MS"/>
                      </a:endParaRPr>
                    </a:p>
                  </a:txBody>
                  <a:tcPr marL="0" marR="0" marT="0" marB="0" anchor="ctr">
                    <a:lnL w="12700">
                      <a:solidFill>
                        <a:srgbClr val="808080"/>
                      </a:solidFill>
                      <a:prstDash val="solid"/>
                    </a:lnL>
                    <a:lnR w="9525">
                      <a:solidFill>
                        <a:srgbClr val="808080"/>
                      </a:solidFill>
                      <a:prstDash val="solid"/>
                    </a:lnR>
                    <a:lnT w="9525">
                      <a:solidFill>
                        <a:srgbClr val="808080"/>
                      </a:solidFill>
                      <a:prstDash val="solid"/>
                    </a:lnT>
                    <a:lnB w="9525">
                      <a:solidFill>
                        <a:srgbClr val="808080"/>
                      </a:solidFill>
                      <a:prstDash val="solid"/>
                    </a:lnB>
                    <a:solidFill>
                      <a:schemeClr val="bg1"/>
                    </a:solidFill>
                  </a:tcPr>
                </a:tc>
                <a:extLst>
                  <a:ext uri="{0D108BD9-81ED-4DB2-BD59-A6C34878D82A}">
                    <a16:rowId xmlns:a16="http://schemas.microsoft.com/office/drawing/2014/main" val="10006"/>
                  </a:ext>
                </a:extLst>
              </a:tr>
              <a:tr h="583782">
                <a:tc>
                  <a:txBody>
                    <a:bodyPr/>
                    <a:lstStyle/>
                    <a:p>
                      <a:pPr marR="26670" algn="ctr">
                        <a:lnSpc>
                          <a:spcPct val="100000"/>
                        </a:lnSpc>
                      </a:pPr>
                      <a:r>
                        <a:rPr sz="1400" b="1" spc="-145" dirty="0">
                          <a:latin typeface="Trebuchet MS" panose="020B0603020202020204" pitchFamily="34" charset="0"/>
                          <a:cs typeface="Trebuchet MS"/>
                        </a:rPr>
                        <a:t>6/12</a:t>
                      </a:r>
                      <a:endParaRPr sz="1400" dirty="0">
                        <a:latin typeface="Trebuchet MS" panose="020B0603020202020204" pitchFamily="34" charset="0"/>
                        <a:cs typeface="Trebuchet MS"/>
                      </a:endParaRPr>
                    </a:p>
                  </a:txBody>
                  <a:tcPr marL="0" marR="0" marT="6985" marB="0" anchor="ctr">
                    <a:lnL w="9525">
                      <a:solidFill>
                        <a:srgbClr val="808080"/>
                      </a:solidFill>
                      <a:prstDash val="solid"/>
                    </a:lnL>
                    <a:lnR w="9525">
                      <a:solidFill>
                        <a:srgbClr val="808080"/>
                      </a:solidFill>
                      <a:prstDash val="solid"/>
                    </a:lnR>
                    <a:lnT w="9525">
                      <a:solidFill>
                        <a:srgbClr val="808080"/>
                      </a:solidFill>
                      <a:prstDash val="solid"/>
                    </a:lnT>
                    <a:lnB w="9525">
                      <a:solidFill>
                        <a:srgbClr val="808080"/>
                      </a:solidFill>
                      <a:prstDash val="solid"/>
                    </a:lnB>
                    <a:solidFill>
                      <a:schemeClr val="bg1"/>
                    </a:solidFill>
                  </a:tcPr>
                </a:tc>
                <a:tc>
                  <a:txBody>
                    <a:bodyPr/>
                    <a:lstStyle/>
                    <a:p>
                      <a:pPr marR="53975" algn="ctr">
                        <a:lnSpc>
                          <a:spcPct val="100000"/>
                        </a:lnSpc>
                      </a:pPr>
                      <a:r>
                        <a:rPr sz="1400" b="1" dirty="0">
                          <a:solidFill>
                            <a:srgbClr val="E42328"/>
                          </a:solidFill>
                          <a:latin typeface="Trebuchet MS" panose="020B0603020202020204" pitchFamily="34" charset="0"/>
                          <a:cs typeface="Trebuchet MS"/>
                        </a:rPr>
                        <a:t>7</a:t>
                      </a:r>
                      <a:r>
                        <a:rPr sz="1400" b="1" spc="-145" dirty="0">
                          <a:solidFill>
                            <a:srgbClr val="E42328"/>
                          </a:solidFill>
                          <a:latin typeface="Trebuchet MS" panose="020B0603020202020204" pitchFamily="34" charset="0"/>
                          <a:cs typeface="Trebuchet MS"/>
                        </a:rPr>
                        <a:t> </a:t>
                      </a:r>
                      <a:r>
                        <a:rPr sz="1400" b="1" dirty="0">
                          <a:solidFill>
                            <a:srgbClr val="E42328"/>
                          </a:solidFill>
                          <a:latin typeface="Trebuchet MS" panose="020B0603020202020204" pitchFamily="34" charset="0"/>
                          <a:cs typeface="Trebuchet MS"/>
                        </a:rPr>
                        <a:t>de</a:t>
                      </a:r>
                      <a:r>
                        <a:rPr sz="1400" b="1" spc="-145" dirty="0">
                          <a:solidFill>
                            <a:srgbClr val="E42328"/>
                          </a:solidFill>
                          <a:latin typeface="Trebuchet MS" panose="020B0603020202020204" pitchFamily="34" charset="0"/>
                          <a:cs typeface="Trebuchet MS"/>
                        </a:rPr>
                        <a:t> </a:t>
                      </a:r>
                      <a:r>
                        <a:rPr sz="1400" b="1" dirty="0">
                          <a:solidFill>
                            <a:srgbClr val="E42328"/>
                          </a:solidFill>
                          <a:latin typeface="Trebuchet MS" panose="020B0603020202020204" pitchFamily="34" charset="0"/>
                          <a:cs typeface="Trebuchet MS"/>
                        </a:rPr>
                        <a:t>2022</a:t>
                      </a:r>
                      <a:endParaRPr sz="1400" dirty="0">
                        <a:latin typeface="Trebuchet MS" panose="020B0603020202020204" pitchFamily="34" charset="0"/>
                        <a:cs typeface="Trebuchet MS"/>
                      </a:endParaRPr>
                    </a:p>
                  </a:txBody>
                  <a:tcPr marL="0" marR="0" marT="3175" marB="0" anchor="ctr">
                    <a:lnL w="9525">
                      <a:solidFill>
                        <a:srgbClr val="808080"/>
                      </a:solidFill>
                      <a:prstDash val="solid"/>
                    </a:lnL>
                    <a:lnR w="9525">
                      <a:solidFill>
                        <a:srgbClr val="808080"/>
                      </a:solidFill>
                      <a:prstDash val="solid"/>
                    </a:lnR>
                    <a:lnT w="9525">
                      <a:solidFill>
                        <a:srgbClr val="808080"/>
                      </a:solidFill>
                      <a:prstDash val="solid"/>
                    </a:lnT>
                    <a:lnB w="9525">
                      <a:solidFill>
                        <a:srgbClr val="808080"/>
                      </a:solidFill>
                      <a:prstDash val="solid"/>
                    </a:lnB>
                    <a:solidFill>
                      <a:schemeClr val="bg1"/>
                    </a:solidFill>
                  </a:tcPr>
                </a:tc>
                <a:tc>
                  <a:txBody>
                    <a:bodyPr/>
                    <a:lstStyle/>
                    <a:p>
                      <a:pPr marL="149225" marR="356235">
                        <a:lnSpc>
                          <a:spcPct val="100000"/>
                        </a:lnSpc>
                        <a:spcBef>
                          <a:spcPts val="850"/>
                        </a:spcBef>
                      </a:pPr>
                      <a:r>
                        <a:rPr lang="es-CO" sz="1400" spc="-135" noProof="0" dirty="0">
                          <a:solidFill>
                            <a:srgbClr val="666666"/>
                          </a:solidFill>
                          <a:latin typeface="Trebuchet MS" panose="020B0603020202020204" pitchFamily="34" charset="0"/>
                          <a:cs typeface="Trebuchet MS"/>
                        </a:rPr>
                        <a:t>“Por</a:t>
                      </a:r>
                      <a:r>
                        <a:rPr lang="es-CO" sz="1400" spc="-125" noProof="0" dirty="0">
                          <a:solidFill>
                            <a:srgbClr val="666666"/>
                          </a:solidFill>
                          <a:latin typeface="Trebuchet MS" panose="020B0603020202020204" pitchFamily="34" charset="0"/>
                          <a:cs typeface="Trebuchet MS"/>
                        </a:rPr>
                        <a:t> </a:t>
                      </a:r>
                      <a:r>
                        <a:rPr lang="es-CO" sz="1400" spc="-105" noProof="0" dirty="0">
                          <a:solidFill>
                            <a:srgbClr val="666666"/>
                          </a:solidFill>
                          <a:latin typeface="Trebuchet MS" panose="020B0603020202020204" pitchFamily="34" charset="0"/>
                          <a:cs typeface="Trebuchet MS"/>
                        </a:rPr>
                        <a:t>medio</a:t>
                      </a:r>
                      <a:r>
                        <a:rPr lang="es-CO" sz="1400" spc="-120" noProof="0" dirty="0">
                          <a:solidFill>
                            <a:srgbClr val="666666"/>
                          </a:solidFill>
                          <a:latin typeface="Trebuchet MS" panose="020B0603020202020204" pitchFamily="34" charset="0"/>
                          <a:cs typeface="Trebuchet MS"/>
                        </a:rPr>
                        <a:t> </a:t>
                      </a:r>
                      <a:r>
                        <a:rPr lang="es-CO" sz="1400" spc="-110" noProof="0" dirty="0">
                          <a:solidFill>
                            <a:srgbClr val="666666"/>
                          </a:solidFill>
                          <a:latin typeface="Trebuchet MS" panose="020B0603020202020204" pitchFamily="34" charset="0"/>
                          <a:cs typeface="Trebuchet MS"/>
                        </a:rPr>
                        <a:t>del</a:t>
                      </a:r>
                      <a:r>
                        <a:rPr lang="es-CO" sz="1400" spc="-125" noProof="0" dirty="0">
                          <a:solidFill>
                            <a:srgbClr val="666666"/>
                          </a:solidFill>
                          <a:latin typeface="Trebuchet MS" panose="020B0603020202020204" pitchFamily="34" charset="0"/>
                          <a:cs typeface="Trebuchet MS"/>
                        </a:rPr>
                        <a:t> </a:t>
                      </a:r>
                      <a:r>
                        <a:rPr lang="es-CO" sz="1400" spc="-105" noProof="0" dirty="0">
                          <a:solidFill>
                            <a:srgbClr val="666666"/>
                          </a:solidFill>
                          <a:latin typeface="Trebuchet MS" panose="020B0603020202020204" pitchFamily="34" charset="0"/>
                          <a:cs typeface="Trebuchet MS"/>
                        </a:rPr>
                        <a:t>cual</a:t>
                      </a:r>
                      <a:r>
                        <a:rPr lang="es-CO" sz="1400" spc="-120" noProof="0" dirty="0">
                          <a:solidFill>
                            <a:srgbClr val="666666"/>
                          </a:solidFill>
                          <a:latin typeface="Trebuchet MS" panose="020B0603020202020204" pitchFamily="34" charset="0"/>
                          <a:cs typeface="Trebuchet MS"/>
                        </a:rPr>
                        <a:t> </a:t>
                      </a:r>
                      <a:r>
                        <a:rPr lang="es-CO" sz="1400" spc="-100" noProof="0" dirty="0">
                          <a:solidFill>
                            <a:srgbClr val="666666"/>
                          </a:solidFill>
                          <a:latin typeface="Trebuchet MS" panose="020B0603020202020204" pitchFamily="34" charset="0"/>
                          <a:cs typeface="Trebuchet MS"/>
                        </a:rPr>
                        <a:t>se</a:t>
                      </a:r>
                      <a:r>
                        <a:rPr lang="es-CO" sz="1400" spc="-125" noProof="0" dirty="0">
                          <a:solidFill>
                            <a:srgbClr val="666666"/>
                          </a:solidFill>
                          <a:latin typeface="Trebuchet MS" panose="020B0603020202020204" pitchFamily="34" charset="0"/>
                          <a:cs typeface="Trebuchet MS"/>
                        </a:rPr>
                        <a:t> </a:t>
                      </a:r>
                      <a:r>
                        <a:rPr lang="es-CO" sz="1400" spc="-110" noProof="0" dirty="0">
                          <a:solidFill>
                            <a:srgbClr val="666666"/>
                          </a:solidFill>
                          <a:latin typeface="Trebuchet MS" panose="020B0603020202020204" pitchFamily="34" charset="0"/>
                          <a:cs typeface="Trebuchet MS"/>
                        </a:rPr>
                        <a:t>modiﬁca</a:t>
                      </a:r>
                      <a:r>
                        <a:rPr lang="es-CO" sz="1400" spc="-120" noProof="0" dirty="0">
                          <a:solidFill>
                            <a:srgbClr val="666666"/>
                          </a:solidFill>
                          <a:latin typeface="Trebuchet MS" panose="020B0603020202020204" pitchFamily="34" charset="0"/>
                          <a:cs typeface="Trebuchet MS"/>
                        </a:rPr>
                        <a:t> </a:t>
                      </a:r>
                      <a:r>
                        <a:rPr lang="es-CO" sz="1400" spc="-114" noProof="0" dirty="0">
                          <a:solidFill>
                            <a:srgbClr val="666666"/>
                          </a:solidFill>
                          <a:latin typeface="Trebuchet MS" panose="020B0603020202020204" pitchFamily="34" charset="0"/>
                          <a:cs typeface="Trebuchet MS"/>
                        </a:rPr>
                        <a:t>el</a:t>
                      </a:r>
                      <a:r>
                        <a:rPr lang="es-CO" sz="1400" spc="-125" noProof="0" dirty="0">
                          <a:solidFill>
                            <a:srgbClr val="666666"/>
                          </a:solidFill>
                          <a:latin typeface="Trebuchet MS" panose="020B0603020202020204" pitchFamily="34" charset="0"/>
                          <a:cs typeface="Trebuchet MS"/>
                        </a:rPr>
                        <a:t> </a:t>
                      </a:r>
                      <a:r>
                        <a:rPr lang="es-CO" sz="1400" spc="-105" noProof="0" dirty="0">
                          <a:solidFill>
                            <a:srgbClr val="666666"/>
                          </a:solidFill>
                          <a:latin typeface="Trebuchet MS" panose="020B0603020202020204" pitchFamily="34" charset="0"/>
                          <a:cs typeface="Trebuchet MS"/>
                        </a:rPr>
                        <a:t>acuerdo</a:t>
                      </a:r>
                      <a:r>
                        <a:rPr lang="es-CO" sz="1400" spc="-120" noProof="0" dirty="0">
                          <a:solidFill>
                            <a:srgbClr val="666666"/>
                          </a:solidFill>
                          <a:latin typeface="Trebuchet MS" panose="020B0603020202020204" pitchFamily="34" charset="0"/>
                          <a:cs typeface="Trebuchet MS"/>
                        </a:rPr>
                        <a:t> </a:t>
                      </a:r>
                      <a:r>
                        <a:rPr lang="es-CO" sz="1400" spc="-95" noProof="0" dirty="0">
                          <a:solidFill>
                            <a:srgbClr val="666666"/>
                          </a:solidFill>
                          <a:latin typeface="Trebuchet MS" panose="020B0603020202020204" pitchFamily="34" charset="0"/>
                          <a:cs typeface="Trebuchet MS"/>
                        </a:rPr>
                        <a:t>local</a:t>
                      </a:r>
                      <a:r>
                        <a:rPr lang="es-CO" sz="1400" spc="-125" noProof="0" dirty="0">
                          <a:solidFill>
                            <a:srgbClr val="666666"/>
                          </a:solidFill>
                          <a:latin typeface="Trebuchet MS" panose="020B0603020202020204" pitchFamily="34" charset="0"/>
                          <a:cs typeface="Trebuchet MS"/>
                        </a:rPr>
                        <a:t> </a:t>
                      </a:r>
                      <a:r>
                        <a:rPr lang="es-CO" sz="1400" spc="-65" noProof="0" dirty="0">
                          <a:solidFill>
                            <a:srgbClr val="666666"/>
                          </a:solidFill>
                          <a:latin typeface="Trebuchet MS" panose="020B0603020202020204" pitchFamily="34" charset="0"/>
                          <a:cs typeface="Trebuchet MS"/>
                        </a:rPr>
                        <a:t>02</a:t>
                      </a:r>
                      <a:r>
                        <a:rPr lang="es-CO" sz="1400" spc="-120" noProof="0" dirty="0">
                          <a:solidFill>
                            <a:srgbClr val="666666"/>
                          </a:solidFill>
                          <a:latin typeface="Trebuchet MS" panose="020B0603020202020204" pitchFamily="34" charset="0"/>
                          <a:cs typeface="Trebuchet MS"/>
                        </a:rPr>
                        <a:t> </a:t>
                      </a:r>
                      <a:r>
                        <a:rPr lang="es-CO" sz="1400" spc="-110" noProof="0" dirty="0">
                          <a:solidFill>
                            <a:srgbClr val="666666"/>
                          </a:solidFill>
                          <a:latin typeface="Trebuchet MS" panose="020B0603020202020204" pitchFamily="34" charset="0"/>
                          <a:cs typeface="Trebuchet MS"/>
                        </a:rPr>
                        <a:t>del</a:t>
                      </a:r>
                      <a:r>
                        <a:rPr lang="es-CO" sz="1400" spc="-125" noProof="0" dirty="0">
                          <a:solidFill>
                            <a:srgbClr val="666666"/>
                          </a:solidFill>
                          <a:latin typeface="Trebuchet MS" panose="020B0603020202020204" pitchFamily="34" charset="0"/>
                          <a:cs typeface="Trebuchet MS"/>
                        </a:rPr>
                        <a:t> </a:t>
                      </a:r>
                      <a:r>
                        <a:rPr lang="es-CO" sz="1400" spc="-85" noProof="0" dirty="0">
                          <a:solidFill>
                            <a:srgbClr val="666666"/>
                          </a:solidFill>
                          <a:latin typeface="Trebuchet MS" panose="020B0603020202020204" pitchFamily="34" charset="0"/>
                          <a:cs typeface="Trebuchet MS"/>
                        </a:rPr>
                        <a:t>07</a:t>
                      </a:r>
                      <a:r>
                        <a:rPr lang="es-CO" sz="1400" spc="-120" noProof="0" dirty="0">
                          <a:solidFill>
                            <a:srgbClr val="666666"/>
                          </a:solidFill>
                          <a:latin typeface="Trebuchet MS" panose="020B0603020202020204" pitchFamily="34" charset="0"/>
                          <a:cs typeface="Trebuchet MS"/>
                        </a:rPr>
                        <a:t> de</a:t>
                      </a:r>
                      <a:r>
                        <a:rPr lang="es-CO" sz="1400" spc="-125" noProof="0" dirty="0">
                          <a:solidFill>
                            <a:srgbClr val="666666"/>
                          </a:solidFill>
                          <a:latin typeface="Trebuchet MS" panose="020B0603020202020204" pitchFamily="34" charset="0"/>
                          <a:cs typeface="Trebuchet MS"/>
                        </a:rPr>
                        <a:t> </a:t>
                      </a:r>
                      <a:r>
                        <a:rPr lang="es-CO" sz="1400" spc="-110" noProof="0" dirty="0">
                          <a:solidFill>
                            <a:srgbClr val="666666"/>
                          </a:solidFill>
                          <a:latin typeface="Trebuchet MS" panose="020B0603020202020204" pitchFamily="34" charset="0"/>
                          <a:cs typeface="Trebuchet MS"/>
                        </a:rPr>
                        <a:t>junio</a:t>
                      </a:r>
                      <a:r>
                        <a:rPr lang="es-CO" sz="1400" spc="-120" noProof="0" dirty="0">
                          <a:solidFill>
                            <a:srgbClr val="666666"/>
                          </a:solidFill>
                          <a:latin typeface="Trebuchet MS" panose="020B0603020202020204" pitchFamily="34" charset="0"/>
                          <a:cs typeface="Trebuchet MS"/>
                        </a:rPr>
                        <a:t> de</a:t>
                      </a:r>
                      <a:r>
                        <a:rPr lang="es-CO" sz="1400" spc="-125" noProof="0" dirty="0">
                          <a:solidFill>
                            <a:srgbClr val="666666"/>
                          </a:solidFill>
                          <a:latin typeface="Trebuchet MS" panose="020B0603020202020204" pitchFamily="34" charset="0"/>
                          <a:cs typeface="Trebuchet MS"/>
                        </a:rPr>
                        <a:t> </a:t>
                      </a:r>
                      <a:r>
                        <a:rPr lang="es-CO" sz="1400" spc="-90" noProof="0" dirty="0">
                          <a:solidFill>
                            <a:srgbClr val="666666"/>
                          </a:solidFill>
                          <a:latin typeface="Trebuchet MS" panose="020B0603020202020204" pitchFamily="34" charset="0"/>
                          <a:cs typeface="Trebuchet MS"/>
                        </a:rPr>
                        <a:t>2018</a:t>
                      </a:r>
                      <a:r>
                        <a:rPr lang="es-CO" sz="1400" spc="-120" noProof="0" dirty="0">
                          <a:solidFill>
                            <a:srgbClr val="666666"/>
                          </a:solidFill>
                          <a:latin typeface="Trebuchet MS" panose="020B0603020202020204" pitchFamily="34" charset="0"/>
                          <a:cs typeface="Trebuchet MS"/>
                        </a:rPr>
                        <a:t> </a:t>
                      </a:r>
                      <a:r>
                        <a:rPr lang="es-CO" sz="1400" spc="-114" noProof="0" dirty="0">
                          <a:solidFill>
                            <a:srgbClr val="666666"/>
                          </a:solidFill>
                          <a:latin typeface="Trebuchet MS" panose="020B0603020202020204" pitchFamily="34" charset="0"/>
                          <a:cs typeface="Trebuchet MS"/>
                        </a:rPr>
                        <a:t>el</a:t>
                      </a:r>
                      <a:r>
                        <a:rPr lang="es-CO" sz="1400" spc="-125" noProof="0" dirty="0">
                          <a:solidFill>
                            <a:srgbClr val="666666"/>
                          </a:solidFill>
                          <a:latin typeface="Trebuchet MS" panose="020B0603020202020204" pitchFamily="34" charset="0"/>
                          <a:cs typeface="Trebuchet MS"/>
                        </a:rPr>
                        <a:t> </a:t>
                      </a:r>
                      <a:r>
                        <a:rPr lang="es-CO" sz="1400" spc="-105" noProof="0" dirty="0">
                          <a:solidFill>
                            <a:srgbClr val="666666"/>
                          </a:solidFill>
                          <a:latin typeface="Trebuchet MS" panose="020B0603020202020204" pitchFamily="34" charset="0"/>
                          <a:cs typeface="Trebuchet MS"/>
                        </a:rPr>
                        <a:t>cual</a:t>
                      </a:r>
                      <a:r>
                        <a:rPr lang="es-CO" sz="1400" spc="-120" noProof="0" dirty="0">
                          <a:solidFill>
                            <a:srgbClr val="666666"/>
                          </a:solidFill>
                          <a:latin typeface="Trebuchet MS" panose="020B0603020202020204" pitchFamily="34" charset="0"/>
                          <a:cs typeface="Trebuchet MS"/>
                        </a:rPr>
                        <a:t> </a:t>
                      </a:r>
                      <a:r>
                        <a:rPr lang="es-CO" sz="1400" spc="-114" noProof="0" dirty="0">
                          <a:solidFill>
                            <a:srgbClr val="666666"/>
                          </a:solidFill>
                          <a:latin typeface="Trebuchet MS" panose="020B0603020202020204" pitchFamily="34" charset="0"/>
                          <a:cs typeface="Trebuchet MS"/>
                        </a:rPr>
                        <a:t>crea</a:t>
                      </a:r>
                      <a:r>
                        <a:rPr lang="es-CO" sz="1400" spc="-125" noProof="0" dirty="0">
                          <a:solidFill>
                            <a:srgbClr val="666666"/>
                          </a:solidFill>
                          <a:latin typeface="Trebuchet MS" panose="020B0603020202020204" pitchFamily="34" charset="0"/>
                          <a:cs typeface="Trebuchet MS"/>
                        </a:rPr>
                        <a:t> </a:t>
                      </a:r>
                      <a:r>
                        <a:rPr lang="es-CO" sz="1400" spc="-114" noProof="0" dirty="0">
                          <a:solidFill>
                            <a:srgbClr val="666666"/>
                          </a:solidFill>
                          <a:latin typeface="Trebuchet MS" panose="020B0603020202020204" pitchFamily="34" charset="0"/>
                          <a:cs typeface="Trebuchet MS"/>
                        </a:rPr>
                        <a:t>el</a:t>
                      </a:r>
                      <a:r>
                        <a:rPr lang="es-CO" sz="1400" spc="-120" noProof="0" dirty="0">
                          <a:solidFill>
                            <a:srgbClr val="666666"/>
                          </a:solidFill>
                          <a:latin typeface="Trebuchet MS" panose="020B0603020202020204" pitchFamily="34" charset="0"/>
                          <a:cs typeface="Trebuchet MS"/>
                        </a:rPr>
                        <a:t> </a:t>
                      </a:r>
                      <a:r>
                        <a:rPr lang="es-CO" sz="1400" spc="-110" noProof="0" dirty="0">
                          <a:solidFill>
                            <a:srgbClr val="666666"/>
                          </a:solidFill>
                          <a:latin typeface="Trebuchet MS" panose="020B0603020202020204" pitchFamily="34" charset="0"/>
                          <a:cs typeface="Trebuchet MS"/>
                        </a:rPr>
                        <a:t>comité </a:t>
                      </a:r>
                      <a:r>
                        <a:rPr lang="es-CO" sz="1400" spc="-345" noProof="0" dirty="0">
                          <a:solidFill>
                            <a:srgbClr val="666666"/>
                          </a:solidFill>
                          <a:latin typeface="Trebuchet MS" panose="020B0603020202020204" pitchFamily="34" charset="0"/>
                          <a:cs typeface="Trebuchet MS"/>
                        </a:rPr>
                        <a:t> </a:t>
                      </a:r>
                      <a:r>
                        <a:rPr lang="es-CO" sz="1400" spc="-95" noProof="0" dirty="0">
                          <a:solidFill>
                            <a:srgbClr val="666666"/>
                          </a:solidFill>
                          <a:latin typeface="Trebuchet MS" panose="020B0603020202020204" pitchFamily="34" charset="0"/>
                          <a:cs typeface="Trebuchet MS"/>
                        </a:rPr>
                        <a:t>local</a:t>
                      </a:r>
                      <a:r>
                        <a:rPr lang="es-CO" sz="1400" spc="-125" noProof="0" dirty="0">
                          <a:solidFill>
                            <a:srgbClr val="666666"/>
                          </a:solidFill>
                          <a:latin typeface="Trebuchet MS" panose="020B0603020202020204" pitchFamily="34" charset="0"/>
                          <a:cs typeface="Trebuchet MS"/>
                        </a:rPr>
                        <a:t> </a:t>
                      </a:r>
                      <a:r>
                        <a:rPr lang="es-CO" sz="1400" spc="-120" noProof="0" dirty="0">
                          <a:solidFill>
                            <a:srgbClr val="666666"/>
                          </a:solidFill>
                          <a:latin typeface="Trebuchet MS" panose="020B0603020202020204" pitchFamily="34" charset="0"/>
                          <a:cs typeface="Trebuchet MS"/>
                        </a:rPr>
                        <a:t>de</a:t>
                      </a:r>
                      <a:r>
                        <a:rPr lang="es-CO" sz="1400" spc="-125" noProof="0" dirty="0">
                          <a:solidFill>
                            <a:srgbClr val="666666"/>
                          </a:solidFill>
                          <a:latin typeface="Trebuchet MS" panose="020B0603020202020204" pitchFamily="34" charset="0"/>
                          <a:cs typeface="Trebuchet MS"/>
                        </a:rPr>
                        <a:t> </a:t>
                      </a:r>
                      <a:r>
                        <a:rPr lang="es-CO" sz="1400" spc="-120" noProof="0" dirty="0">
                          <a:solidFill>
                            <a:srgbClr val="666666"/>
                          </a:solidFill>
                          <a:latin typeface="Trebuchet MS" panose="020B0603020202020204" pitchFamily="34" charset="0"/>
                          <a:cs typeface="Trebuchet MS"/>
                        </a:rPr>
                        <a:t>libertad</a:t>
                      </a:r>
                      <a:r>
                        <a:rPr lang="es-CO" sz="1400" spc="-125" noProof="0" dirty="0">
                          <a:solidFill>
                            <a:srgbClr val="666666"/>
                          </a:solidFill>
                          <a:latin typeface="Trebuchet MS" panose="020B0603020202020204" pitchFamily="34" charset="0"/>
                          <a:cs typeface="Trebuchet MS"/>
                        </a:rPr>
                        <a:t> </a:t>
                      </a:r>
                      <a:r>
                        <a:rPr lang="es-CO" sz="1400" spc="-95" noProof="0" dirty="0">
                          <a:solidFill>
                            <a:srgbClr val="666666"/>
                          </a:solidFill>
                          <a:latin typeface="Trebuchet MS" panose="020B0603020202020204" pitchFamily="34" charset="0"/>
                          <a:cs typeface="Trebuchet MS"/>
                        </a:rPr>
                        <a:t>religiosa</a:t>
                      </a:r>
                      <a:r>
                        <a:rPr lang="es-CO" sz="1400" spc="-125" noProof="0" dirty="0">
                          <a:solidFill>
                            <a:srgbClr val="666666"/>
                          </a:solidFill>
                          <a:latin typeface="Trebuchet MS" panose="020B0603020202020204" pitchFamily="34" charset="0"/>
                          <a:cs typeface="Trebuchet MS"/>
                        </a:rPr>
                        <a:t> </a:t>
                      </a:r>
                      <a:r>
                        <a:rPr lang="es-CO" sz="1400" spc="-90" noProof="0" dirty="0">
                          <a:solidFill>
                            <a:srgbClr val="666666"/>
                          </a:solidFill>
                          <a:latin typeface="Trebuchet MS" panose="020B0603020202020204" pitchFamily="34" charset="0"/>
                          <a:cs typeface="Trebuchet MS"/>
                        </a:rPr>
                        <a:t>y</a:t>
                      </a:r>
                      <a:r>
                        <a:rPr lang="es-CO" sz="1400" spc="-125" noProof="0" dirty="0">
                          <a:solidFill>
                            <a:srgbClr val="666666"/>
                          </a:solidFill>
                          <a:latin typeface="Trebuchet MS" panose="020B0603020202020204" pitchFamily="34" charset="0"/>
                          <a:cs typeface="Trebuchet MS"/>
                        </a:rPr>
                        <a:t> </a:t>
                      </a:r>
                      <a:r>
                        <a:rPr lang="es-CO" sz="1400" spc="-95" noProof="0" dirty="0">
                          <a:solidFill>
                            <a:srgbClr val="666666"/>
                          </a:solidFill>
                          <a:latin typeface="Trebuchet MS" panose="020B0603020202020204" pitchFamily="34" charset="0"/>
                          <a:cs typeface="Trebuchet MS"/>
                        </a:rPr>
                        <a:t>conciencia</a:t>
                      </a:r>
                      <a:r>
                        <a:rPr lang="es-CO" sz="1400" spc="-120" noProof="0" dirty="0">
                          <a:solidFill>
                            <a:srgbClr val="666666"/>
                          </a:solidFill>
                          <a:latin typeface="Trebuchet MS" panose="020B0603020202020204" pitchFamily="34" charset="0"/>
                          <a:cs typeface="Trebuchet MS"/>
                        </a:rPr>
                        <a:t> de</a:t>
                      </a:r>
                      <a:r>
                        <a:rPr lang="es-CO" sz="1400" spc="-125" noProof="0" dirty="0">
                          <a:solidFill>
                            <a:srgbClr val="666666"/>
                          </a:solidFill>
                          <a:latin typeface="Trebuchet MS" panose="020B0603020202020204" pitchFamily="34" charset="0"/>
                          <a:cs typeface="Trebuchet MS"/>
                        </a:rPr>
                        <a:t> </a:t>
                      </a:r>
                      <a:r>
                        <a:rPr lang="es-CO" sz="1400" spc="-114" noProof="0" dirty="0">
                          <a:solidFill>
                            <a:srgbClr val="666666"/>
                          </a:solidFill>
                          <a:latin typeface="Trebuchet MS" panose="020B0603020202020204" pitchFamily="34" charset="0"/>
                          <a:cs typeface="Trebuchet MS"/>
                        </a:rPr>
                        <a:t>Engativá</a:t>
                      </a:r>
                      <a:r>
                        <a:rPr lang="es-CO" sz="1400" spc="-125" noProof="0" dirty="0">
                          <a:solidFill>
                            <a:srgbClr val="666666"/>
                          </a:solidFill>
                          <a:latin typeface="Trebuchet MS" panose="020B0603020202020204" pitchFamily="34" charset="0"/>
                          <a:cs typeface="Trebuchet MS"/>
                        </a:rPr>
                        <a:t> </a:t>
                      </a:r>
                      <a:r>
                        <a:rPr lang="es-CO" sz="1400" spc="-90" noProof="0" dirty="0">
                          <a:solidFill>
                            <a:srgbClr val="666666"/>
                          </a:solidFill>
                          <a:latin typeface="Trebuchet MS" panose="020B0603020202020204" pitchFamily="34" charset="0"/>
                          <a:cs typeface="Trebuchet MS"/>
                        </a:rPr>
                        <a:t>y</a:t>
                      </a:r>
                      <a:r>
                        <a:rPr lang="es-CO" sz="1400" spc="-125" noProof="0" dirty="0">
                          <a:solidFill>
                            <a:srgbClr val="666666"/>
                          </a:solidFill>
                          <a:latin typeface="Trebuchet MS" panose="020B0603020202020204" pitchFamily="34" charset="0"/>
                          <a:cs typeface="Trebuchet MS"/>
                        </a:rPr>
                        <a:t> </a:t>
                      </a:r>
                      <a:r>
                        <a:rPr lang="es-CO" sz="1400" spc="-100" noProof="0" dirty="0">
                          <a:solidFill>
                            <a:srgbClr val="666666"/>
                          </a:solidFill>
                          <a:latin typeface="Trebuchet MS" panose="020B0603020202020204" pitchFamily="34" charset="0"/>
                          <a:cs typeface="Trebuchet MS"/>
                        </a:rPr>
                        <a:t>se</a:t>
                      </a:r>
                      <a:r>
                        <a:rPr lang="es-CO" sz="1400" spc="-125" noProof="0" dirty="0">
                          <a:solidFill>
                            <a:srgbClr val="666666"/>
                          </a:solidFill>
                          <a:latin typeface="Trebuchet MS" panose="020B0603020202020204" pitchFamily="34" charset="0"/>
                          <a:cs typeface="Trebuchet MS"/>
                        </a:rPr>
                        <a:t> </a:t>
                      </a:r>
                      <a:r>
                        <a:rPr lang="es-CO" sz="1400" spc="-114" noProof="0" dirty="0">
                          <a:solidFill>
                            <a:srgbClr val="666666"/>
                          </a:solidFill>
                          <a:latin typeface="Trebuchet MS" panose="020B0603020202020204" pitchFamily="34" charset="0"/>
                          <a:cs typeface="Trebuchet MS"/>
                        </a:rPr>
                        <a:t>dictan</a:t>
                      </a:r>
                      <a:r>
                        <a:rPr lang="es-CO" sz="1400" spc="-120" noProof="0" dirty="0">
                          <a:solidFill>
                            <a:srgbClr val="666666"/>
                          </a:solidFill>
                          <a:latin typeface="Trebuchet MS" panose="020B0603020202020204" pitchFamily="34" charset="0"/>
                          <a:cs typeface="Trebuchet MS"/>
                        </a:rPr>
                        <a:t> </a:t>
                      </a:r>
                      <a:r>
                        <a:rPr lang="es-CO" sz="1400" spc="-110" noProof="0" dirty="0">
                          <a:solidFill>
                            <a:srgbClr val="666666"/>
                          </a:solidFill>
                          <a:latin typeface="Trebuchet MS" panose="020B0603020202020204" pitchFamily="34" charset="0"/>
                          <a:cs typeface="Trebuchet MS"/>
                        </a:rPr>
                        <a:t>otras</a:t>
                      </a:r>
                      <a:r>
                        <a:rPr lang="es-CO" sz="1400" spc="-125" noProof="0" dirty="0">
                          <a:solidFill>
                            <a:srgbClr val="666666"/>
                          </a:solidFill>
                          <a:latin typeface="Trebuchet MS" panose="020B0603020202020204" pitchFamily="34" charset="0"/>
                          <a:cs typeface="Trebuchet MS"/>
                        </a:rPr>
                        <a:t> </a:t>
                      </a:r>
                      <a:r>
                        <a:rPr lang="es-CO" sz="1400" spc="-100" noProof="0" dirty="0">
                          <a:solidFill>
                            <a:srgbClr val="666666"/>
                          </a:solidFill>
                          <a:latin typeface="Trebuchet MS" panose="020B0603020202020204" pitchFamily="34" charset="0"/>
                          <a:cs typeface="Trebuchet MS"/>
                        </a:rPr>
                        <a:t>disposiciones”</a:t>
                      </a:r>
                      <a:endParaRPr lang="es-CO" sz="1400" noProof="0" dirty="0">
                        <a:latin typeface="Trebuchet MS" panose="020B0603020202020204" pitchFamily="34" charset="0"/>
                        <a:cs typeface="Trebuchet MS"/>
                      </a:endParaRPr>
                    </a:p>
                  </a:txBody>
                  <a:tcPr marL="0" marR="0" marT="107950" marB="0" anchor="ctr">
                    <a:lnL w="9525">
                      <a:solidFill>
                        <a:srgbClr val="808080"/>
                      </a:solidFill>
                      <a:prstDash val="solid"/>
                    </a:lnL>
                    <a:lnR w="12700">
                      <a:solidFill>
                        <a:srgbClr val="808080"/>
                      </a:solidFill>
                      <a:prstDash val="solid"/>
                    </a:lnR>
                    <a:lnT w="9525">
                      <a:solidFill>
                        <a:srgbClr val="808080"/>
                      </a:solidFill>
                      <a:prstDash val="solid"/>
                    </a:lnT>
                    <a:lnB w="9525">
                      <a:solidFill>
                        <a:srgbClr val="808080"/>
                      </a:solidFill>
                      <a:prstDash val="solid"/>
                    </a:lnB>
                    <a:solidFill>
                      <a:schemeClr val="bg1"/>
                    </a:solidFill>
                  </a:tcPr>
                </a:tc>
                <a:tc>
                  <a:txBody>
                    <a:bodyPr/>
                    <a:lstStyle/>
                    <a:p>
                      <a:pPr marR="6985" algn="ctr">
                        <a:lnSpc>
                          <a:spcPct val="100000"/>
                        </a:lnSpc>
                      </a:pPr>
                      <a:r>
                        <a:rPr sz="1400" b="1" dirty="0">
                          <a:solidFill>
                            <a:srgbClr val="E42328"/>
                          </a:solidFill>
                          <a:latin typeface="Trebuchet MS" panose="020B0603020202020204" pitchFamily="34" charset="0"/>
                          <a:cs typeface="Trebuchet MS"/>
                        </a:rPr>
                        <a:t>5</a:t>
                      </a:r>
                      <a:r>
                        <a:rPr sz="1400" b="1" spc="-145" dirty="0">
                          <a:solidFill>
                            <a:srgbClr val="E42328"/>
                          </a:solidFill>
                          <a:latin typeface="Trebuchet MS" panose="020B0603020202020204" pitchFamily="34" charset="0"/>
                          <a:cs typeface="Trebuchet MS"/>
                        </a:rPr>
                        <a:t> </a:t>
                      </a:r>
                      <a:r>
                        <a:rPr sz="1400" b="1" dirty="0">
                          <a:solidFill>
                            <a:srgbClr val="E42328"/>
                          </a:solidFill>
                          <a:latin typeface="Trebuchet MS" panose="020B0603020202020204" pitchFamily="34" charset="0"/>
                          <a:cs typeface="Trebuchet MS"/>
                        </a:rPr>
                        <a:t>de</a:t>
                      </a:r>
                      <a:r>
                        <a:rPr sz="1400" b="1" spc="-145" dirty="0">
                          <a:solidFill>
                            <a:srgbClr val="E42328"/>
                          </a:solidFill>
                          <a:latin typeface="Trebuchet MS" panose="020B0603020202020204" pitchFamily="34" charset="0"/>
                          <a:cs typeface="Trebuchet MS"/>
                        </a:rPr>
                        <a:t> </a:t>
                      </a:r>
                      <a:r>
                        <a:rPr sz="1400" b="1" dirty="0">
                          <a:solidFill>
                            <a:srgbClr val="E42328"/>
                          </a:solidFill>
                          <a:latin typeface="Trebuchet MS" panose="020B0603020202020204" pitchFamily="34" charset="0"/>
                          <a:cs typeface="Trebuchet MS"/>
                        </a:rPr>
                        <a:t>2022</a:t>
                      </a:r>
                      <a:endParaRPr sz="1400" dirty="0">
                        <a:latin typeface="Trebuchet MS" panose="020B0603020202020204" pitchFamily="34" charset="0"/>
                        <a:cs typeface="Trebuchet MS"/>
                      </a:endParaRPr>
                    </a:p>
                  </a:txBody>
                  <a:tcPr marL="0" marR="0" marT="3175" marB="0" anchor="ctr">
                    <a:lnL w="12700">
                      <a:solidFill>
                        <a:srgbClr val="808080"/>
                      </a:solidFill>
                      <a:prstDash val="solid"/>
                    </a:lnL>
                    <a:lnR w="12700">
                      <a:solidFill>
                        <a:srgbClr val="808080"/>
                      </a:solidFill>
                      <a:prstDash val="solid"/>
                    </a:lnR>
                    <a:lnT w="9525">
                      <a:solidFill>
                        <a:srgbClr val="808080"/>
                      </a:solidFill>
                      <a:prstDash val="solid"/>
                    </a:lnT>
                    <a:lnB w="9525">
                      <a:solidFill>
                        <a:srgbClr val="808080"/>
                      </a:solidFill>
                      <a:prstDash val="solid"/>
                    </a:lnB>
                    <a:solidFill>
                      <a:schemeClr val="bg1"/>
                    </a:solidFill>
                  </a:tcPr>
                </a:tc>
                <a:tc>
                  <a:txBody>
                    <a:bodyPr/>
                    <a:lstStyle/>
                    <a:p>
                      <a:pPr marL="0" indent="0" algn="ctr">
                        <a:lnSpc>
                          <a:spcPct val="100000"/>
                        </a:lnSpc>
                      </a:pPr>
                      <a:r>
                        <a:rPr sz="1400" b="1" dirty="0">
                          <a:latin typeface="Trebuchet MS" panose="020B0603020202020204" pitchFamily="34" charset="0"/>
                          <a:cs typeface="Trebuchet MS"/>
                        </a:rPr>
                        <a:t>2</a:t>
                      </a:r>
                      <a:endParaRPr sz="1400" dirty="0">
                        <a:latin typeface="Trebuchet MS" panose="020B0603020202020204" pitchFamily="34" charset="0"/>
                        <a:cs typeface="Trebuchet MS"/>
                      </a:endParaRPr>
                    </a:p>
                  </a:txBody>
                  <a:tcPr marL="0" marR="0" marT="3175" marB="0" anchor="ctr">
                    <a:lnL w="12700">
                      <a:solidFill>
                        <a:srgbClr val="808080"/>
                      </a:solidFill>
                      <a:prstDash val="solid"/>
                    </a:lnL>
                    <a:lnR w="9525">
                      <a:solidFill>
                        <a:srgbClr val="808080"/>
                      </a:solidFill>
                      <a:prstDash val="solid"/>
                    </a:lnR>
                    <a:lnT w="9525">
                      <a:solidFill>
                        <a:srgbClr val="808080"/>
                      </a:solidFill>
                      <a:prstDash val="solid"/>
                    </a:lnT>
                    <a:lnB w="9525">
                      <a:solidFill>
                        <a:srgbClr val="808080"/>
                      </a:solidFill>
                      <a:prstDash val="solid"/>
                    </a:lnB>
                    <a:solidFill>
                      <a:schemeClr val="bg1"/>
                    </a:solidFill>
                  </a:tcPr>
                </a:tc>
                <a:extLst>
                  <a:ext uri="{0D108BD9-81ED-4DB2-BD59-A6C34878D82A}">
                    <a16:rowId xmlns:a16="http://schemas.microsoft.com/office/drawing/2014/main" val="10007"/>
                  </a:ext>
                </a:extLst>
              </a:tr>
            </a:tbl>
          </a:graphicData>
        </a:graphic>
      </p:graphicFrame>
      <p:sp>
        <p:nvSpPr>
          <p:cNvPr id="7" name="object 3">
            <a:extLst>
              <a:ext uri="{FF2B5EF4-FFF2-40B4-BE49-F238E27FC236}">
                <a16:creationId xmlns:a16="http://schemas.microsoft.com/office/drawing/2014/main" id="{D76232C9-9E9A-6BE5-3777-BCE452728272}"/>
              </a:ext>
            </a:extLst>
          </p:cNvPr>
          <p:cNvSpPr/>
          <p:nvPr/>
        </p:nvSpPr>
        <p:spPr>
          <a:xfrm>
            <a:off x="0" y="3246513"/>
            <a:ext cx="1219200" cy="3601962"/>
          </a:xfrm>
          <a:custGeom>
            <a:avLst/>
            <a:gdLst/>
            <a:ahLst/>
            <a:cxnLst/>
            <a:rect l="l" t="t" r="r" b="b"/>
            <a:pathLst>
              <a:path w="903605" h="3601084">
                <a:moveTo>
                  <a:pt x="0" y="0"/>
                </a:moveTo>
                <a:lnTo>
                  <a:pt x="0" y="3601059"/>
                </a:lnTo>
                <a:lnTo>
                  <a:pt x="903020" y="3601059"/>
                </a:lnTo>
                <a:lnTo>
                  <a:pt x="0" y="0"/>
                </a:lnTo>
                <a:close/>
              </a:path>
            </a:pathLst>
          </a:custGeom>
          <a:solidFill>
            <a:srgbClr val="E42328"/>
          </a:solidFill>
        </p:spPr>
        <p:txBody>
          <a:bodyPr wrap="square" lIns="0" tIns="0" rIns="0" bIns="0" rtlCol="0"/>
          <a:lstStyle/>
          <a:p>
            <a:endParaRPr/>
          </a:p>
        </p:txBody>
      </p:sp>
      <p:pic>
        <p:nvPicPr>
          <p:cNvPr id="8" name="Gráfico 7" descr="Documento contorno">
            <a:extLst>
              <a:ext uri="{FF2B5EF4-FFF2-40B4-BE49-F238E27FC236}">
                <a16:creationId xmlns:a16="http://schemas.microsoft.com/office/drawing/2014/main" id="{1D231E9A-01F8-336C-2C87-AF76E05653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5857875"/>
            <a:ext cx="914400" cy="914400"/>
          </a:xfrm>
          <a:prstGeom prst="rect">
            <a:avLst/>
          </a:prstGeom>
        </p:spPr>
      </p:pic>
      <p:sp>
        <p:nvSpPr>
          <p:cNvPr id="9" name="object 3">
            <a:extLst>
              <a:ext uri="{FF2B5EF4-FFF2-40B4-BE49-F238E27FC236}">
                <a16:creationId xmlns:a16="http://schemas.microsoft.com/office/drawing/2014/main" id="{1695EA22-B8D5-45B1-F4C3-0D6D7767FD2D}"/>
              </a:ext>
            </a:extLst>
          </p:cNvPr>
          <p:cNvSpPr/>
          <p:nvPr/>
        </p:nvSpPr>
        <p:spPr>
          <a:xfrm>
            <a:off x="11298088" y="-9525"/>
            <a:ext cx="899794" cy="3344545"/>
          </a:xfrm>
          <a:custGeom>
            <a:avLst/>
            <a:gdLst/>
            <a:ahLst/>
            <a:cxnLst/>
            <a:rect l="l" t="t" r="r" b="b"/>
            <a:pathLst>
              <a:path w="899795" h="3344545">
                <a:moveTo>
                  <a:pt x="899553" y="0"/>
                </a:moveTo>
                <a:lnTo>
                  <a:pt x="0" y="0"/>
                </a:lnTo>
                <a:lnTo>
                  <a:pt x="899553" y="3344430"/>
                </a:lnTo>
                <a:lnTo>
                  <a:pt x="899553" y="0"/>
                </a:lnTo>
                <a:close/>
              </a:path>
            </a:pathLst>
          </a:custGeom>
          <a:solidFill>
            <a:srgbClr val="FFB71B"/>
          </a:solidFill>
        </p:spPr>
        <p:txBody>
          <a:bodyPr wrap="square" lIns="0" tIns="0" rIns="0" bIns="0" rtlCol="0"/>
          <a:lstStyle/>
          <a:p>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par>
                          <p:cTn id="31" fill="hold">
                            <p:stCondLst>
                              <p:cond delay="3000"/>
                            </p:stCondLst>
                            <p:childTnLst>
                              <p:par>
                                <p:cTn id="32" presetID="26" presetClass="emph" presetSubtype="0" fill="hold" nodeType="afterEffect">
                                  <p:stCondLst>
                                    <p:cond delay="0"/>
                                  </p:stCondLst>
                                  <p:childTnLst>
                                    <p:animEffect transition="out" filter="fade">
                                      <p:cBhvr>
                                        <p:cTn id="33" dur="500" tmFilter="0, 0; .2, .5; .8, .5; 1, 0"/>
                                        <p:tgtEl>
                                          <p:spTgt spid="5"/>
                                        </p:tgtEl>
                                      </p:cBhvr>
                                    </p:animEffect>
                                    <p:animScale>
                                      <p:cBhvr>
                                        <p:cTn id="34"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6">
            <a:extLst>
              <a:ext uri="{FF2B5EF4-FFF2-40B4-BE49-F238E27FC236}">
                <a16:creationId xmlns:a16="http://schemas.microsoft.com/office/drawing/2014/main" id="{FB056397-45C8-6134-3FB4-8CB840A820C9}"/>
              </a:ext>
            </a:extLst>
          </p:cNvPr>
          <p:cNvGraphicFramePr>
            <a:graphicFrameLocks noGrp="1"/>
          </p:cNvGraphicFramePr>
          <p:nvPr>
            <p:extLst>
              <p:ext uri="{D42A27DB-BD31-4B8C-83A1-F6EECF244321}">
                <p14:modId xmlns:p14="http://schemas.microsoft.com/office/powerpoint/2010/main" val="2613449577"/>
              </p:ext>
            </p:extLst>
          </p:nvPr>
        </p:nvGraphicFramePr>
        <p:xfrm>
          <a:off x="739775" y="904875"/>
          <a:ext cx="10712450" cy="4156266"/>
        </p:xfrm>
        <a:graphic>
          <a:graphicData uri="http://schemas.openxmlformats.org/drawingml/2006/table">
            <a:tbl>
              <a:tblPr firstRow="1" bandRow="1">
                <a:tableStyleId>{5C22544A-7EE6-4342-B048-85BDC9FD1C3A}</a:tableStyleId>
              </a:tblPr>
              <a:tblGrid>
                <a:gridCol w="1012825">
                  <a:extLst>
                    <a:ext uri="{9D8B030D-6E8A-4147-A177-3AD203B41FA5}">
                      <a16:colId xmlns:a16="http://schemas.microsoft.com/office/drawing/2014/main" val="263768292"/>
                    </a:ext>
                  </a:extLst>
                </a:gridCol>
                <a:gridCol w="1676400">
                  <a:extLst>
                    <a:ext uri="{9D8B030D-6E8A-4147-A177-3AD203B41FA5}">
                      <a16:colId xmlns:a16="http://schemas.microsoft.com/office/drawing/2014/main" val="227628162"/>
                    </a:ext>
                  </a:extLst>
                </a:gridCol>
                <a:gridCol w="2438400">
                  <a:extLst>
                    <a:ext uri="{9D8B030D-6E8A-4147-A177-3AD203B41FA5}">
                      <a16:colId xmlns:a16="http://schemas.microsoft.com/office/drawing/2014/main" val="632583191"/>
                    </a:ext>
                  </a:extLst>
                </a:gridCol>
                <a:gridCol w="2057400">
                  <a:extLst>
                    <a:ext uri="{9D8B030D-6E8A-4147-A177-3AD203B41FA5}">
                      <a16:colId xmlns:a16="http://schemas.microsoft.com/office/drawing/2014/main" val="3301332555"/>
                    </a:ext>
                  </a:extLst>
                </a:gridCol>
                <a:gridCol w="3527425">
                  <a:extLst>
                    <a:ext uri="{9D8B030D-6E8A-4147-A177-3AD203B41FA5}">
                      <a16:colId xmlns:a16="http://schemas.microsoft.com/office/drawing/2014/main" val="1782570187"/>
                    </a:ext>
                  </a:extLst>
                </a:gridCol>
              </a:tblGrid>
              <a:tr h="553716">
                <a:tc>
                  <a:txBody>
                    <a:bodyPr/>
                    <a:lstStyle/>
                    <a:p>
                      <a:pPr algn="ctr">
                        <a:lnSpc>
                          <a:spcPct val="115000"/>
                        </a:lnSpc>
                      </a:pPr>
                      <a:r>
                        <a:rPr lang="es-CO" sz="18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P.A.</a:t>
                      </a:r>
                      <a:endParaRPr lang="es-C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a:txBody>
                    <a:bodyPr/>
                    <a:lstStyle/>
                    <a:p>
                      <a:pPr algn="ctr">
                        <a:lnSpc>
                          <a:spcPct val="115000"/>
                        </a:lnSpc>
                      </a:pPr>
                      <a:r>
                        <a:rPr lang="es-CO"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Fecha presentación</a:t>
                      </a:r>
                      <a:endParaRPr lang="es-C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a:txBody>
                    <a:bodyPr/>
                    <a:lstStyle/>
                    <a:p>
                      <a:pPr algn="ctr">
                        <a:lnSpc>
                          <a:spcPct val="115000"/>
                        </a:lnSpc>
                      </a:pPr>
                      <a:r>
                        <a:rPr lang="es-CO"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Asunto de la Proposición</a:t>
                      </a:r>
                      <a:endParaRPr lang="es-C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a:txBody>
                    <a:bodyPr/>
                    <a:lstStyle/>
                    <a:p>
                      <a:pPr algn="ctr">
                        <a:lnSpc>
                          <a:spcPct val="115000"/>
                        </a:lnSpc>
                      </a:pPr>
                      <a:r>
                        <a:rPr lang="es-CO"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Presentado por</a:t>
                      </a:r>
                      <a:endParaRPr lang="es-C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a:txBody>
                    <a:bodyPr/>
                    <a:lstStyle/>
                    <a:p>
                      <a:pPr algn="ctr">
                        <a:lnSpc>
                          <a:spcPct val="115000"/>
                        </a:lnSpc>
                      </a:pPr>
                      <a:r>
                        <a:rPr lang="es-CO"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Estado</a:t>
                      </a:r>
                      <a:endParaRPr lang="es-C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extLst>
                  <a:ext uri="{0D108BD9-81ED-4DB2-BD59-A6C34878D82A}">
                    <a16:rowId xmlns:a16="http://schemas.microsoft.com/office/drawing/2014/main" val="2379897834"/>
                  </a:ext>
                </a:extLst>
              </a:tr>
              <a:tr h="3229498">
                <a:tc>
                  <a:txBody>
                    <a:bodyPr/>
                    <a:lstStyle/>
                    <a:p>
                      <a:pPr marL="0" marR="156845" algn="ctr">
                        <a:lnSpc>
                          <a:spcPct val="100000"/>
                        </a:lnSpc>
                        <a:spcBef>
                          <a:spcPts val="1845"/>
                        </a:spcBef>
                      </a:pPr>
                      <a:r>
                        <a:rPr lang="es-CO" sz="1600" b="0" dirty="0">
                          <a:solidFill>
                            <a:schemeClr val="tx1"/>
                          </a:solidFill>
                          <a:latin typeface="Trebuchet MS"/>
                          <a:ea typeface="+mn-ea"/>
                        </a:rPr>
                        <a:t>06/22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56845" algn="ctr">
                        <a:lnSpc>
                          <a:spcPct val="100000"/>
                        </a:lnSpc>
                        <a:spcBef>
                          <a:spcPts val="1845"/>
                        </a:spcBef>
                      </a:pPr>
                      <a:r>
                        <a:rPr lang="es-CO" sz="1600" b="0" dirty="0">
                          <a:solidFill>
                            <a:schemeClr val="tx1"/>
                          </a:solidFill>
                          <a:latin typeface="Trebuchet MS"/>
                          <a:ea typeface="+mn-ea"/>
                        </a:rPr>
                        <a:t>07/12/2022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56845" algn="ctr" defTabSz="1427163">
                        <a:lnSpc>
                          <a:spcPct val="100000"/>
                        </a:lnSpc>
                        <a:spcBef>
                          <a:spcPts val="1845"/>
                        </a:spcBef>
                      </a:pPr>
                      <a:r>
                        <a:rPr lang="es-ES" sz="1600" b="0" dirty="0">
                          <a:solidFill>
                            <a:schemeClr val="tx1"/>
                          </a:solidFill>
                          <a:latin typeface="Trebuchet MS"/>
                          <a:ea typeface="+mn-ea"/>
                        </a:rPr>
                        <a:t>Trasladar $3’000.000.000 del  Componente </a:t>
                      </a:r>
                      <a:r>
                        <a:rPr lang="es-ES" sz="1600" b="0" dirty="0" err="1">
                          <a:solidFill>
                            <a:schemeClr val="tx1"/>
                          </a:solidFill>
                          <a:latin typeface="Trebuchet MS"/>
                          <a:ea typeface="+mn-ea"/>
                        </a:rPr>
                        <a:t>Inﬂexible</a:t>
                      </a:r>
                      <a:r>
                        <a:rPr lang="es-ES" sz="1600" b="0" dirty="0">
                          <a:solidFill>
                            <a:schemeClr val="tx1"/>
                          </a:solidFill>
                          <a:latin typeface="Trebuchet MS"/>
                          <a:ea typeface="+mn-ea"/>
                        </a:rPr>
                        <a:t>, meta 2 al  Componente de Presupuesto  Participativo, meta 18 “Vincular  20.908 personas en actividades  Recreo-deportivas comunitarias</a:t>
                      </a:r>
                      <a:endParaRPr lang="es-CO" sz="1600" b="0" dirty="0">
                        <a:solidFill>
                          <a:schemeClr val="tx1"/>
                        </a:solidFill>
                        <a:latin typeface="Trebuchet MS"/>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56845" algn="ctr">
                        <a:lnSpc>
                          <a:spcPct val="100000"/>
                        </a:lnSpc>
                        <a:spcBef>
                          <a:spcPts val="1845"/>
                        </a:spcBef>
                      </a:pPr>
                      <a:r>
                        <a:rPr lang="es-ES" sz="1600" b="0" dirty="0">
                          <a:solidFill>
                            <a:schemeClr val="tx1"/>
                          </a:solidFill>
                          <a:latin typeface="Trebuchet MS"/>
                          <a:ea typeface="+mn-ea"/>
                        </a:rPr>
                        <a:t>Bancada Alianza Verde</a:t>
                      </a:r>
                    </a:p>
                    <a:p>
                      <a:pPr marL="0" marR="156845" algn="ctr">
                        <a:lnSpc>
                          <a:spcPct val="100000"/>
                        </a:lnSpc>
                        <a:spcBef>
                          <a:spcPts val="1845"/>
                        </a:spcBef>
                      </a:pPr>
                      <a:r>
                        <a:rPr lang="es-ES" sz="1600" b="0" dirty="0">
                          <a:solidFill>
                            <a:schemeClr val="tx1"/>
                          </a:solidFill>
                          <a:latin typeface="Trebuchet MS"/>
                          <a:ea typeface="+mn-ea"/>
                        </a:rPr>
                        <a:t>H.E. Fabián M. Peña C.</a:t>
                      </a:r>
                    </a:p>
                    <a:p>
                      <a:pPr marL="0" marR="156845" algn="ctr">
                        <a:lnSpc>
                          <a:spcPct val="100000"/>
                        </a:lnSpc>
                        <a:spcBef>
                          <a:spcPts val="1845"/>
                        </a:spcBef>
                      </a:pPr>
                      <a:r>
                        <a:rPr lang="es-ES" sz="1600" b="0" dirty="0">
                          <a:solidFill>
                            <a:schemeClr val="tx1"/>
                          </a:solidFill>
                          <a:latin typeface="Trebuchet MS"/>
                          <a:ea typeface="+mn-ea"/>
                        </a:rPr>
                        <a:t>H.E. Jessica L. Rodríguez D.</a:t>
                      </a:r>
                    </a:p>
                    <a:p>
                      <a:pPr marL="0" marR="156845" algn="ctr">
                        <a:lnSpc>
                          <a:spcPct val="100000"/>
                        </a:lnSpc>
                        <a:spcBef>
                          <a:spcPts val="1845"/>
                        </a:spcBef>
                      </a:pPr>
                      <a:r>
                        <a:rPr lang="es-ES" sz="1600" b="0" dirty="0">
                          <a:solidFill>
                            <a:schemeClr val="tx1"/>
                          </a:solidFill>
                          <a:latin typeface="Trebuchet MS"/>
                          <a:ea typeface="+mn-ea"/>
                        </a:rPr>
                        <a:t>H.E. Ana Elsa Torres M.</a:t>
                      </a:r>
                    </a:p>
                    <a:p>
                      <a:pPr marL="0" marR="156845" algn="ctr">
                        <a:lnSpc>
                          <a:spcPct val="100000"/>
                        </a:lnSpc>
                        <a:spcBef>
                          <a:spcPts val="1845"/>
                        </a:spcBef>
                      </a:pPr>
                      <a:endParaRPr lang="es-CO" sz="1800" b="0" dirty="0">
                        <a:solidFill>
                          <a:schemeClr val="tx1"/>
                        </a:solidFill>
                        <a:latin typeface="Trebuchet MS"/>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56845" algn="ctr">
                        <a:lnSpc>
                          <a:spcPct val="100000"/>
                        </a:lnSpc>
                        <a:spcBef>
                          <a:spcPts val="1845"/>
                        </a:spcBef>
                      </a:pPr>
                      <a:r>
                        <a:rPr lang="es-CO" sz="2000" b="0" dirty="0">
                          <a:solidFill>
                            <a:schemeClr val="tx1"/>
                          </a:solidFill>
                          <a:latin typeface="Trebuchet MS"/>
                          <a:ea typeface="+mn-ea"/>
                        </a:rPr>
                        <a:t>Aprobada</a:t>
                      </a:r>
                      <a:endParaRPr lang="es-CO" sz="1600" b="0" dirty="0">
                        <a:solidFill>
                          <a:schemeClr val="tx1"/>
                        </a:solidFill>
                        <a:latin typeface="Trebuchet MS"/>
                        <a:ea typeface="+mn-ea"/>
                      </a:endParaRPr>
                    </a:p>
                    <a:p>
                      <a:pPr marL="0" marR="156845" algn="ctr">
                        <a:lnSpc>
                          <a:spcPct val="100000"/>
                        </a:lnSpc>
                        <a:spcBef>
                          <a:spcPts val="1845"/>
                        </a:spcBef>
                      </a:pPr>
                      <a:r>
                        <a:rPr lang="es-ES" sz="1600" b="0" dirty="0">
                          <a:solidFill>
                            <a:schemeClr val="tx1"/>
                          </a:solidFill>
                          <a:latin typeface="Trebuchet MS"/>
                          <a:ea typeface="+mn-ea"/>
                        </a:rPr>
                        <a:t>La Alcaldía Local de Engativá mediante radicado No. 20226020980561 del 11 de diciembre de 2022, informó a esta Corporación que, una vez efectuadas las verificaciones técnicas y presupuestales, se avalaba modificar la distribución de recursos para </a:t>
                      </a:r>
                      <a:r>
                        <a:rPr lang="es-ES" sz="1600" b="0" u="sng" dirty="0">
                          <a:solidFill>
                            <a:schemeClr val="tx1"/>
                          </a:solidFill>
                          <a:latin typeface="Trebuchet MS"/>
                          <a:ea typeface="+mn-ea"/>
                        </a:rPr>
                        <a:t>incrementar en $1.230.000.000 la meta “Vincular 20.908 personas en actividades recreo-deportivas comunitarias”</a:t>
                      </a:r>
                      <a:r>
                        <a:rPr lang="es-ES" sz="1600" b="0" dirty="0">
                          <a:solidFill>
                            <a:schemeClr val="tx1"/>
                          </a:solidFill>
                          <a:latin typeface="Trebuchet MS"/>
                          <a:ea typeface="+mn-ea"/>
                        </a:rPr>
                        <a:t>.</a:t>
                      </a:r>
                      <a:endParaRPr lang="es-CO" sz="1600" b="0" dirty="0">
                        <a:solidFill>
                          <a:schemeClr val="tx1"/>
                        </a:solidFill>
                        <a:latin typeface="Trebuchet MS"/>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6690593"/>
                  </a:ext>
                </a:extLst>
              </a:tr>
            </a:tbl>
          </a:graphicData>
        </a:graphic>
      </p:graphicFrame>
      <p:sp>
        <p:nvSpPr>
          <p:cNvPr id="7" name="object 3">
            <a:extLst>
              <a:ext uri="{FF2B5EF4-FFF2-40B4-BE49-F238E27FC236}">
                <a16:creationId xmlns:a16="http://schemas.microsoft.com/office/drawing/2014/main" id="{8843FDAE-8626-C501-97A5-F93C4FF3932F}"/>
              </a:ext>
            </a:extLst>
          </p:cNvPr>
          <p:cNvSpPr/>
          <p:nvPr/>
        </p:nvSpPr>
        <p:spPr>
          <a:xfrm>
            <a:off x="0" y="3246513"/>
            <a:ext cx="1219200" cy="3601962"/>
          </a:xfrm>
          <a:custGeom>
            <a:avLst/>
            <a:gdLst/>
            <a:ahLst/>
            <a:cxnLst/>
            <a:rect l="l" t="t" r="r" b="b"/>
            <a:pathLst>
              <a:path w="903605" h="3601084">
                <a:moveTo>
                  <a:pt x="0" y="0"/>
                </a:moveTo>
                <a:lnTo>
                  <a:pt x="0" y="3601059"/>
                </a:lnTo>
                <a:lnTo>
                  <a:pt x="903020" y="3601059"/>
                </a:lnTo>
                <a:lnTo>
                  <a:pt x="0" y="0"/>
                </a:lnTo>
                <a:close/>
              </a:path>
            </a:pathLst>
          </a:custGeom>
          <a:solidFill>
            <a:srgbClr val="E42328"/>
          </a:solidFill>
        </p:spPr>
        <p:txBody>
          <a:bodyPr wrap="square" lIns="0" tIns="0" rIns="0" bIns="0" rtlCol="0"/>
          <a:lstStyle/>
          <a:p>
            <a:endParaRPr/>
          </a:p>
        </p:txBody>
      </p:sp>
      <p:sp>
        <p:nvSpPr>
          <p:cNvPr id="4" name="object 4"/>
          <p:cNvSpPr/>
          <p:nvPr/>
        </p:nvSpPr>
        <p:spPr>
          <a:xfrm>
            <a:off x="11298088" y="5"/>
            <a:ext cx="899794" cy="3344545"/>
          </a:xfrm>
          <a:custGeom>
            <a:avLst/>
            <a:gdLst/>
            <a:ahLst/>
            <a:cxnLst/>
            <a:rect l="l" t="t" r="r" b="b"/>
            <a:pathLst>
              <a:path w="899795" h="3344545">
                <a:moveTo>
                  <a:pt x="899553" y="0"/>
                </a:moveTo>
                <a:lnTo>
                  <a:pt x="0" y="0"/>
                </a:lnTo>
                <a:lnTo>
                  <a:pt x="899553" y="3344430"/>
                </a:lnTo>
                <a:lnTo>
                  <a:pt x="899553" y="0"/>
                </a:lnTo>
                <a:close/>
              </a:path>
            </a:pathLst>
          </a:custGeom>
          <a:solidFill>
            <a:srgbClr val="FFB71B"/>
          </a:solidFill>
        </p:spPr>
        <p:txBody>
          <a:bodyPr wrap="square" lIns="0" tIns="0" rIns="0" bIns="0" rtlCol="0"/>
          <a:lstStyle/>
          <a:p>
            <a:endParaRPr/>
          </a:p>
        </p:txBody>
      </p:sp>
      <p:sp>
        <p:nvSpPr>
          <p:cNvPr id="5" name="object 5"/>
          <p:cNvSpPr txBox="1">
            <a:spLocks noGrp="1"/>
          </p:cNvSpPr>
          <p:nvPr>
            <p:ph type="title"/>
          </p:nvPr>
        </p:nvSpPr>
        <p:spPr>
          <a:xfrm>
            <a:off x="946150" y="295275"/>
            <a:ext cx="10307745" cy="461665"/>
          </a:xfrm>
          <a:prstGeom prst="rect">
            <a:avLst/>
          </a:prstGeom>
          <a:noFill/>
        </p:spPr>
        <p:txBody>
          <a:bodyPr wrap="square" lIns="91440" tIns="45720" rIns="91440" bIns="45720">
            <a:spAutoFit/>
          </a:bodyPr>
          <a:lstStyle/>
          <a:p>
            <a:pPr algn="r" rtl="0"/>
            <a:r>
              <a:rPr lang="es-CO"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Proposiciones</a:t>
            </a:r>
            <a:r>
              <a:rPr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a:t>
            </a:r>
            <a:r>
              <a:rPr lang="es-CO"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 1</a:t>
            </a:r>
            <a:endParaRPr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endParaRPr>
          </a:p>
        </p:txBody>
      </p:sp>
      <p:pic>
        <p:nvPicPr>
          <p:cNvPr id="2" name="Gráfico 1" descr="Documento contorno">
            <a:extLst>
              <a:ext uri="{FF2B5EF4-FFF2-40B4-BE49-F238E27FC236}">
                <a16:creationId xmlns:a16="http://schemas.microsoft.com/office/drawing/2014/main" id="{8E820AF4-348B-9650-1351-A5B8004D2F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5857875"/>
            <a:ext cx="914400" cy="914400"/>
          </a:xfrm>
          <a:prstGeom prst="rect">
            <a:avLst/>
          </a:prstGeom>
        </p:spPr>
      </p:pic>
      <p:sp>
        <p:nvSpPr>
          <p:cNvPr id="3" name="Rectángulo 2">
            <a:extLst>
              <a:ext uri="{FF2B5EF4-FFF2-40B4-BE49-F238E27FC236}">
                <a16:creationId xmlns:a16="http://schemas.microsoft.com/office/drawing/2014/main" id="{34076E3D-1D51-6035-2E6B-773FEE8E9318}"/>
              </a:ext>
            </a:extLst>
          </p:cNvPr>
          <p:cNvSpPr/>
          <p:nvPr/>
        </p:nvSpPr>
        <p:spPr>
          <a:xfrm>
            <a:off x="1219200" y="5113808"/>
            <a:ext cx="9372600" cy="1658467"/>
          </a:xfrm>
          <a:prstGeom prst="rect">
            <a:avLst/>
          </a:prstGeom>
        </p:spPr>
        <p:txBody>
          <a:bodyPr wrap="square">
            <a:spAutoFit/>
          </a:bodyPr>
          <a:lstStyle/>
          <a:p>
            <a:pPr algn="just">
              <a:lnSpc>
                <a:spcPct val="115000"/>
              </a:lnSpc>
            </a:pPr>
            <a:r>
              <a:rPr lang="es-CO" dirty="0">
                <a:solidFill>
                  <a:srgbClr val="000000"/>
                </a:solidFill>
                <a:latin typeface="Trebuchet MS" panose="020B0603020202020204" pitchFamily="34" charset="0"/>
                <a:ea typeface="Times New Roman" panose="02020603050405020304" pitchFamily="18" charset="0"/>
              </a:rPr>
              <a:t>Esta proposición fue presentada </a:t>
            </a:r>
            <a:r>
              <a:rPr lang="es-ES" dirty="0">
                <a:solidFill>
                  <a:srgbClr val="000000"/>
                </a:solidFill>
                <a:latin typeface="Trebuchet MS" panose="020B0603020202020204" pitchFamily="34" charset="0"/>
                <a:ea typeface="Times New Roman" panose="02020603050405020304" pitchFamily="18" charset="0"/>
              </a:rPr>
              <a:t>por la Bancada del Partido Alianza Verde </a:t>
            </a:r>
            <a:r>
              <a:rPr lang="es-CO" dirty="0">
                <a:solidFill>
                  <a:srgbClr val="000000"/>
                </a:solidFill>
                <a:latin typeface="Trebuchet MS" panose="020B0603020202020204" pitchFamily="34" charset="0"/>
                <a:ea typeface="Times New Roman" panose="02020603050405020304" pitchFamily="18" charset="0"/>
              </a:rPr>
              <a:t>en sesión </a:t>
            </a:r>
            <a:r>
              <a:rPr lang="es-ES" dirty="0">
                <a:solidFill>
                  <a:srgbClr val="000000"/>
                </a:solidFill>
                <a:latin typeface="Trebuchet MS" panose="020B0603020202020204" pitchFamily="34" charset="0"/>
                <a:ea typeface="Times New Roman" panose="02020603050405020304" pitchFamily="18" charset="0"/>
              </a:rPr>
              <a:t>de la Comisión de Presupuesto Local y Hacienda Pública, el 7 de diciembre de 2022, y posteriormente </a:t>
            </a:r>
            <a:r>
              <a:rPr lang="es-ES" b="1" u="sng" dirty="0">
                <a:solidFill>
                  <a:srgbClr val="000000"/>
                </a:solidFill>
                <a:latin typeface="Trebuchet MS" panose="020B0603020202020204" pitchFamily="34" charset="0"/>
                <a:ea typeface="Times New Roman" panose="02020603050405020304" pitchFamily="18" charset="0"/>
              </a:rPr>
              <a:t>fue firmada por los 11 ediles y edilesas de la Junta Administradora Local para ser enviada a la Alcaldía Local de Engativá</a:t>
            </a:r>
            <a:r>
              <a:rPr lang="es-ES" dirty="0">
                <a:solidFill>
                  <a:srgbClr val="000000"/>
                </a:solidFill>
                <a:latin typeface="Trebuchet MS" panose="020B0603020202020204" pitchFamily="34" charset="0"/>
                <a:ea typeface="Times New Roman" panose="02020603050405020304" pitchFamily="18" charset="0"/>
              </a:rPr>
              <a:t> con el Radicado JAL-565-2022/ 20226010257892 (ALE), con el fin de solicitar evaluar su viabilidad.</a:t>
            </a:r>
            <a:endParaRPr lang="es-CO" dirty="0">
              <a:effectLst/>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31583074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par>
                          <p:cTn id="31" fill="hold">
                            <p:stCondLst>
                              <p:cond delay="3000"/>
                            </p:stCondLst>
                            <p:childTnLst>
                              <p:par>
                                <p:cTn id="32" presetID="26" presetClass="emph" presetSubtype="0" fill="hold" nodeType="afterEffect">
                                  <p:stCondLst>
                                    <p:cond delay="0"/>
                                  </p:stCondLst>
                                  <p:childTnLst>
                                    <p:animEffect transition="out" filter="fade">
                                      <p:cBhvr>
                                        <p:cTn id="33" dur="500" tmFilter="0, 0; .2, .5; .8, .5; 1, 0"/>
                                        <p:tgtEl>
                                          <p:spTgt spid="6"/>
                                        </p:tgtEl>
                                      </p:cBhvr>
                                    </p:animEffect>
                                    <p:animScale>
                                      <p:cBhvr>
                                        <p:cTn id="34" dur="250" autoRev="1" fill="hold"/>
                                        <p:tgtEl>
                                          <p:spTgt spid="6"/>
                                        </p:tgtEl>
                                      </p:cBhvr>
                                      <p:by x="105000" y="105000"/>
                                    </p:animScale>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CFC4C8CD-F3B7-05AF-78F6-9582B9805539}"/>
              </a:ext>
            </a:extLst>
          </p:cNvPr>
          <p:cNvSpPr txBox="1">
            <a:spLocks noGrp="1"/>
          </p:cNvSpPr>
          <p:nvPr>
            <p:ph type="title"/>
          </p:nvPr>
        </p:nvSpPr>
        <p:spPr>
          <a:xfrm>
            <a:off x="1295401" y="443210"/>
            <a:ext cx="9753600" cy="461665"/>
          </a:xfrm>
          <a:prstGeom prst="rect">
            <a:avLst/>
          </a:prstGeom>
          <a:noFill/>
        </p:spPr>
        <p:txBody>
          <a:bodyPr wrap="square" lIns="91440" tIns="45720" rIns="91440" bIns="45720">
            <a:spAutoFit/>
          </a:bodyPr>
          <a:lstStyle/>
          <a:p>
            <a:pPr algn="r" rtl="0"/>
            <a:r>
              <a:rPr lang="es-MX"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Promover la participación y veeduría ciudadana y comunitaria</a:t>
            </a:r>
            <a:endParaRPr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Rectángulo 4">
            <a:extLst>
              <a:ext uri="{FF2B5EF4-FFF2-40B4-BE49-F238E27FC236}">
                <a16:creationId xmlns:a16="http://schemas.microsoft.com/office/drawing/2014/main" id="{8A765E8C-43FA-1E3C-C817-4C13D185D74E}"/>
              </a:ext>
            </a:extLst>
          </p:cNvPr>
          <p:cNvSpPr/>
          <p:nvPr/>
        </p:nvSpPr>
        <p:spPr>
          <a:xfrm>
            <a:off x="1295400" y="1057275"/>
            <a:ext cx="9601200" cy="5371920"/>
          </a:xfrm>
          <a:prstGeom prst="rect">
            <a:avLst/>
          </a:prstGeom>
        </p:spPr>
        <p:txBody>
          <a:bodyPr wrap="square">
            <a:spAutoFit/>
          </a:bodyPr>
          <a:lstStyle/>
          <a:p>
            <a:pPr marL="342900" indent="-342900" algn="just">
              <a:lnSpc>
                <a:spcPct val="115000"/>
              </a:lnSpc>
              <a:buFont typeface="Wingdings" panose="05000000000000000000" pitchFamily="2" charset="2"/>
              <a:buChar char="q"/>
            </a:pPr>
            <a:r>
              <a:rPr lang="es-MX" sz="2000" b="0" i="0" dirty="0">
                <a:solidFill>
                  <a:srgbClr val="000000"/>
                </a:solidFill>
                <a:effectLst/>
                <a:latin typeface="Trebuchet MS" panose="020B0603020202020204" pitchFamily="34" charset="0"/>
                <a:ea typeface="Times New Roman" panose="02020603050405020304" pitchFamily="18" charset="0"/>
              </a:rPr>
              <a:t>Participación o control social y político </a:t>
            </a:r>
            <a:r>
              <a:rPr lang="es-MX" sz="2000" dirty="0">
                <a:solidFill>
                  <a:srgbClr val="000000"/>
                </a:solidFill>
                <a:latin typeface="Trebuchet MS" panose="020B0603020202020204" pitchFamily="34" charset="0"/>
                <a:ea typeface="Times New Roman" panose="02020603050405020304" pitchFamily="18" charset="0"/>
              </a:rPr>
              <a:t>con</a:t>
            </a:r>
            <a:r>
              <a:rPr lang="es-MX" sz="2000" b="0" i="0" dirty="0">
                <a:solidFill>
                  <a:srgbClr val="000000"/>
                </a:solidFill>
                <a:effectLst/>
                <a:latin typeface="Trebuchet MS" panose="020B0603020202020204" pitchFamily="34" charset="0"/>
                <a:ea typeface="Times New Roman" panose="02020603050405020304" pitchFamily="18" charset="0"/>
              </a:rPr>
              <a:t> los siguientes Consejos: </a:t>
            </a:r>
          </a:p>
          <a:p>
            <a:pPr marL="800100" lvl="1" indent="-342900" algn="just">
              <a:lnSpc>
                <a:spcPct val="115000"/>
              </a:lnSpc>
              <a:buFont typeface="Wingdings" panose="05000000000000000000" pitchFamily="2" charset="2"/>
              <a:buChar char="ü"/>
            </a:pPr>
            <a:r>
              <a:rPr lang="es-MX" sz="2000" b="0" i="0" dirty="0">
                <a:solidFill>
                  <a:srgbClr val="000000"/>
                </a:solidFill>
                <a:effectLst/>
                <a:latin typeface="Trebuchet MS" panose="020B0603020202020204" pitchFamily="34" charset="0"/>
                <a:ea typeface="Times New Roman" panose="02020603050405020304" pitchFamily="18" charset="0"/>
              </a:rPr>
              <a:t>Consejo de Planeación Local - CPL.</a:t>
            </a:r>
          </a:p>
          <a:p>
            <a:pPr marL="800100" lvl="1" indent="-342900" algn="just">
              <a:lnSpc>
                <a:spcPct val="115000"/>
              </a:lnSpc>
              <a:buFont typeface="Wingdings" panose="05000000000000000000" pitchFamily="2" charset="2"/>
              <a:buChar char="ü"/>
            </a:pPr>
            <a:r>
              <a:rPr lang="es-MX" sz="2000" b="0" i="0" dirty="0">
                <a:solidFill>
                  <a:srgbClr val="000000"/>
                </a:solidFill>
                <a:effectLst/>
                <a:latin typeface="Trebuchet MS" panose="020B0603020202020204" pitchFamily="34" charset="0"/>
                <a:ea typeface="Times New Roman" panose="02020603050405020304" pitchFamily="18" charset="0"/>
              </a:rPr>
              <a:t>Consejo Local Asesor para la Reactivación, Productividad, Desarrollo y Sostenibilidad Económica para la localidad de Engativá "CLAREP".</a:t>
            </a:r>
          </a:p>
          <a:p>
            <a:pPr marL="800100" lvl="1" indent="-342900" algn="just">
              <a:lnSpc>
                <a:spcPct val="115000"/>
              </a:lnSpc>
              <a:buFont typeface="Wingdings" panose="05000000000000000000" pitchFamily="2" charset="2"/>
              <a:buChar char="ü"/>
            </a:pPr>
            <a:r>
              <a:rPr lang="es-MX" sz="2000" b="0" i="0" dirty="0">
                <a:solidFill>
                  <a:srgbClr val="000000"/>
                </a:solidFill>
                <a:effectLst/>
                <a:latin typeface="Trebuchet MS" panose="020B0603020202020204" pitchFamily="34" charset="0"/>
                <a:ea typeface="Times New Roman" panose="02020603050405020304" pitchFamily="18" charset="0"/>
              </a:rPr>
              <a:t>Comité Operativo Local de Mujer y Género de Engativá - COLMYG.</a:t>
            </a:r>
          </a:p>
          <a:p>
            <a:pPr marL="800100" lvl="1" indent="-342900" algn="just">
              <a:lnSpc>
                <a:spcPct val="115000"/>
              </a:lnSpc>
              <a:buFont typeface="Wingdings" panose="05000000000000000000" pitchFamily="2" charset="2"/>
              <a:buChar char="ü"/>
            </a:pPr>
            <a:r>
              <a:rPr lang="es-MX" sz="2000" dirty="0">
                <a:solidFill>
                  <a:srgbClr val="000000"/>
                </a:solidFill>
                <a:latin typeface="Trebuchet MS" panose="020B0603020202020204" pitchFamily="34" charset="0"/>
                <a:ea typeface="Times New Roman" panose="02020603050405020304" pitchFamily="18" charset="0"/>
              </a:rPr>
              <a:t>Consejo Local de Discapacidad - CLD.</a:t>
            </a:r>
            <a:endParaRPr lang="es-MX" sz="2000" b="0" i="0" dirty="0">
              <a:solidFill>
                <a:srgbClr val="000000"/>
              </a:solidFill>
              <a:effectLst/>
              <a:latin typeface="Trebuchet MS" panose="020B0603020202020204" pitchFamily="34" charset="0"/>
              <a:ea typeface="Times New Roman" panose="02020603050405020304" pitchFamily="18" charset="0"/>
            </a:endParaRPr>
          </a:p>
          <a:p>
            <a:pPr marL="800100" lvl="1" indent="-342900" algn="just">
              <a:lnSpc>
                <a:spcPct val="115000"/>
              </a:lnSpc>
              <a:buFont typeface="Wingdings" panose="05000000000000000000" pitchFamily="2" charset="2"/>
              <a:buChar char="ü"/>
            </a:pPr>
            <a:r>
              <a:rPr lang="es-MX" sz="2000" b="0" i="0" dirty="0">
                <a:solidFill>
                  <a:srgbClr val="000000"/>
                </a:solidFill>
                <a:effectLst/>
                <a:latin typeface="Trebuchet MS" panose="020B0603020202020204" pitchFamily="34" charset="0"/>
                <a:ea typeface="Times New Roman" panose="02020603050405020304" pitchFamily="18" charset="0"/>
              </a:rPr>
              <a:t>Consejo Local de Juventud de Engativá - CLJ.</a:t>
            </a:r>
          </a:p>
          <a:p>
            <a:pPr marL="800100" lvl="1" indent="-342900" algn="just">
              <a:lnSpc>
                <a:spcPct val="115000"/>
              </a:lnSpc>
              <a:buFont typeface="Wingdings" panose="05000000000000000000" pitchFamily="2" charset="2"/>
              <a:buChar char="ü"/>
            </a:pPr>
            <a:r>
              <a:rPr lang="es-MX" sz="2000" b="0" i="0" dirty="0">
                <a:solidFill>
                  <a:srgbClr val="000000"/>
                </a:solidFill>
                <a:effectLst/>
                <a:latin typeface="Trebuchet MS" panose="020B0603020202020204" pitchFamily="34" charset="0"/>
                <a:ea typeface="Times New Roman" panose="02020603050405020304" pitchFamily="18" charset="0"/>
              </a:rPr>
              <a:t>Consejo Local de Protección y Bienestar Animal - CLPYBA.</a:t>
            </a:r>
          </a:p>
          <a:p>
            <a:pPr marL="800100" lvl="1" indent="-342900" algn="just">
              <a:lnSpc>
                <a:spcPct val="115000"/>
              </a:lnSpc>
              <a:buFont typeface="Wingdings" panose="05000000000000000000" pitchFamily="2" charset="2"/>
              <a:buChar char="ü"/>
            </a:pPr>
            <a:r>
              <a:rPr lang="es-MX" sz="2000" b="0" i="0" dirty="0">
                <a:solidFill>
                  <a:srgbClr val="000000"/>
                </a:solidFill>
                <a:effectLst/>
                <a:latin typeface="Trebuchet MS" panose="020B0603020202020204" pitchFamily="34" charset="0"/>
                <a:ea typeface="Times New Roman" panose="02020603050405020304" pitchFamily="18" charset="0"/>
              </a:rPr>
              <a:t>Consejo Local de la Bicicleta - CLB.</a:t>
            </a:r>
          </a:p>
          <a:p>
            <a:pPr marL="800100" lvl="1" indent="-342900" algn="just">
              <a:lnSpc>
                <a:spcPct val="115000"/>
              </a:lnSpc>
              <a:buFont typeface="Wingdings" panose="05000000000000000000" pitchFamily="2" charset="2"/>
              <a:buChar char="ü"/>
            </a:pPr>
            <a:r>
              <a:rPr lang="es-MX" sz="2000" b="0" i="0" dirty="0">
                <a:solidFill>
                  <a:srgbClr val="000000"/>
                </a:solidFill>
                <a:effectLst/>
                <a:latin typeface="Trebuchet MS" panose="020B0603020202020204" pitchFamily="34" charset="0"/>
                <a:ea typeface="Times New Roman" panose="02020603050405020304" pitchFamily="18" charset="0"/>
              </a:rPr>
              <a:t>Consejo Local de Sabios y Sabias.</a:t>
            </a:r>
          </a:p>
          <a:p>
            <a:pPr marL="800100" lvl="1" indent="-342900" algn="just">
              <a:lnSpc>
                <a:spcPct val="115000"/>
              </a:lnSpc>
              <a:buFont typeface="Wingdings" panose="05000000000000000000" pitchFamily="2" charset="2"/>
              <a:buChar char="ü"/>
            </a:pPr>
            <a:r>
              <a:rPr lang="es-ES" sz="2000" b="0" i="0" dirty="0">
                <a:solidFill>
                  <a:srgbClr val="000000"/>
                </a:solidFill>
                <a:effectLst/>
                <a:latin typeface="Trebuchet MS" panose="020B0603020202020204" pitchFamily="34" charset="0"/>
                <a:ea typeface="Times New Roman" panose="02020603050405020304" pitchFamily="18" charset="0"/>
              </a:rPr>
              <a:t>Consejo Local de Deporte, Recreación, Actividad Física, Parques, Escenarios y Equipamientos – DRAFE.</a:t>
            </a:r>
            <a:endParaRPr lang="es-MX" sz="2000" b="0" i="0" dirty="0">
              <a:solidFill>
                <a:srgbClr val="000000"/>
              </a:solidFill>
              <a:effectLst/>
              <a:latin typeface="Trebuchet MS" panose="020B0603020202020204" pitchFamily="34" charset="0"/>
              <a:ea typeface="Times New Roman" panose="02020603050405020304" pitchFamily="18" charset="0"/>
            </a:endParaRPr>
          </a:p>
          <a:p>
            <a:pPr marL="342900" indent="-342900" algn="just">
              <a:lnSpc>
                <a:spcPct val="115000"/>
              </a:lnSpc>
              <a:buFont typeface="Wingdings" panose="05000000000000000000" pitchFamily="2" charset="2"/>
              <a:buChar char="q"/>
            </a:pPr>
            <a:r>
              <a:rPr lang="es-ES" sz="2000" b="0" i="0" dirty="0">
                <a:solidFill>
                  <a:srgbClr val="000000"/>
                </a:solidFill>
                <a:effectLst/>
                <a:latin typeface="Trebuchet MS" panose="020B0603020202020204" pitchFamily="34" charset="0"/>
                <a:ea typeface="Times New Roman" panose="02020603050405020304" pitchFamily="18" charset="0"/>
              </a:rPr>
              <a:t>Consejo Consultivo de Niños, Niñas y Adolescentes - </a:t>
            </a:r>
            <a:r>
              <a:rPr lang="es-MX" sz="2000" b="0" i="0" dirty="0">
                <a:solidFill>
                  <a:srgbClr val="000000"/>
                </a:solidFill>
                <a:effectLst/>
                <a:latin typeface="Trebuchet MS" panose="020B0603020202020204" pitchFamily="34" charset="0"/>
                <a:ea typeface="Times New Roman" panose="02020603050405020304" pitchFamily="18" charset="0"/>
              </a:rPr>
              <a:t>CLONNA.</a:t>
            </a:r>
          </a:p>
          <a:p>
            <a:pPr marL="342900" indent="-342900" algn="just">
              <a:lnSpc>
                <a:spcPct val="115000"/>
              </a:lnSpc>
              <a:buFont typeface="Wingdings" panose="05000000000000000000" pitchFamily="2" charset="2"/>
              <a:buChar char="q"/>
            </a:pPr>
            <a:r>
              <a:rPr lang="es-MX" sz="2000" b="0" i="0" dirty="0">
                <a:solidFill>
                  <a:srgbClr val="000000"/>
                </a:solidFill>
                <a:effectLst/>
                <a:latin typeface="Trebuchet MS" panose="020B0603020202020204" pitchFamily="34" charset="0"/>
                <a:ea typeface="Times New Roman" panose="02020603050405020304" pitchFamily="18" charset="0"/>
              </a:rPr>
              <a:t>Procesos eleccionarios de la Jurisdicción de Paz en la localidad.</a:t>
            </a:r>
          </a:p>
          <a:p>
            <a:pPr marL="342900" indent="-342900" algn="just">
              <a:lnSpc>
                <a:spcPct val="115000"/>
              </a:lnSpc>
              <a:buFont typeface="Wingdings" panose="05000000000000000000" pitchFamily="2" charset="2"/>
              <a:buChar char="q"/>
            </a:pPr>
            <a:r>
              <a:rPr lang="es-MX" sz="2000" b="0" i="0" dirty="0">
                <a:solidFill>
                  <a:srgbClr val="000000"/>
                </a:solidFill>
                <a:effectLst/>
                <a:latin typeface="Trebuchet MS" panose="020B0603020202020204" pitchFamily="34" charset="0"/>
                <a:ea typeface="Times New Roman" panose="02020603050405020304" pitchFamily="18" charset="0"/>
              </a:rPr>
              <a:t>Procesos eleccionarios de las Juntas de Acción Comunal.</a:t>
            </a:r>
          </a:p>
        </p:txBody>
      </p:sp>
      <p:sp>
        <p:nvSpPr>
          <p:cNvPr id="6" name="object 3">
            <a:extLst>
              <a:ext uri="{FF2B5EF4-FFF2-40B4-BE49-F238E27FC236}">
                <a16:creationId xmlns:a16="http://schemas.microsoft.com/office/drawing/2014/main" id="{DEDCD08F-5685-4926-0B83-60032C34EC2F}"/>
              </a:ext>
            </a:extLst>
          </p:cNvPr>
          <p:cNvSpPr/>
          <p:nvPr/>
        </p:nvSpPr>
        <p:spPr>
          <a:xfrm>
            <a:off x="0" y="3246513"/>
            <a:ext cx="1219200" cy="3601962"/>
          </a:xfrm>
          <a:custGeom>
            <a:avLst/>
            <a:gdLst/>
            <a:ahLst/>
            <a:cxnLst/>
            <a:rect l="l" t="t" r="r" b="b"/>
            <a:pathLst>
              <a:path w="903605" h="3601084">
                <a:moveTo>
                  <a:pt x="0" y="0"/>
                </a:moveTo>
                <a:lnTo>
                  <a:pt x="0" y="3601059"/>
                </a:lnTo>
                <a:lnTo>
                  <a:pt x="903020" y="3601059"/>
                </a:lnTo>
                <a:lnTo>
                  <a:pt x="0" y="0"/>
                </a:lnTo>
                <a:close/>
              </a:path>
            </a:pathLst>
          </a:custGeom>
          <a:solidFill>
            <a:srgbClr val="E42328"/>
          </a:solidFill>
        </p:spPr>
        <p:txBody>
          <a:bodyPr wrap="square" lIns="0" tIns="0" rIns="0" bIns="0" rtlCol="0"/>
          <a:lstStyle/>
          <a:p>
            <a:endParaRPr/>
          </a:p>
        </p:txBody>
      </p:sp>
      <p:pic>
        <p:nvPicPr>
          <p:cNvPr id="8" name="Gráfico 7" descr="Lupa con relleno sólido">
            <a:extLst>
              <a:ext uri="{FF2B5EF4-FFF2-40B4-BE49-F238E27FC236}">
                <a16:creationId xmlns:a16="http://schemas.microsoft.com/office/drawing/2014/main" id="{B30F82B6-B148-FCEB-001B-C4D17DBE5B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00" y="5934075"/>
            <a:ext cx="914400" cy="914400"/>
          </a:xfrm>
          <a:prstGeom prst="rect">
            <a:avLst/>
          </a:prstGeom>
        </p:spPr>
      </p:pic>
    </p:spTree>
    <p:extLst>
      <p:ext uri="{BB962C8B-B14F-4D97-AF65-F5344CB8AC3E}">
        <p14:creationId xmlns:p14="http://schemas.microsoft.com/office/powerpoint/2010/main" val="18137274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1298088" y="5"/>
            <a:ext cx="899794" cy="3344545"/>
          </a:xfrm>
          <a:custGeom>
            <a:avLst/>
            <a:gdLst/>
            <a:ahLst/>
            <a:cxnLst/>
            <a:rect l="l" t="t" r="r" b="b"/>
            <a:pathLst>
              <a:path w="899795" h="3344545">
                <a:moveTo>
                  <a:pt x="899553" y="0"/>
                </a:moveTo>
                <a:lnTo>
                  <a:pt x="0" y="0"/>
                </a:lnTo>
                <a:lnTo>
                  <a:pt x="899553" y="3344430"/>
                </a:lnTo>
                <a:lnTo>
                  <a:pt x="899553" y="0"/>
                </a:lnTo>
                <a:close/>
              </a:path>
            </a:pathLst>
          </a:custGeom>
          <a:solidFill>
            <a:srgbClr val="FFB71B"/>
          </a:solidFill>
        </p:spPr>
        <p:txBody>
          <a:bodyPr wrap="square" lIns="0" tIns="0" rIns="0" bIns="0" rtlCol="0"/>
          <a:lstStyle/>
          <a:p>
            <a:endParaRPr/>
          </a:p>
        </p:txBody>
      </p:sp>
      <p:sp>
        <p:nvSpPr>
          <p:cNvPr id="2" name="object 5">
            <a:extLst>
              <a:ext uri="{FF2B5EF4-FFF2-40B4-BE49-F238E27FC236}">
                <a16:creationId xmlns:a16="http://schemas.microsoft.com/office/drawing/2014/main" id="{CFC4C8CD-F3B7-05AF-78F6-9582B9805539}"/>
              </a:ext>
            </a:extLst>
          </p:cNvPr>
          <p:cNvSpPr txBox="1">
            <a:spLocks noGrp="1"/>
          </p:cNvSpPr>
          <p:nvPr>
            <p:ph type="title"/>
          </p:nvPr>
        </p:nvSpPr>
        <p:spPr>
          <a:xfrm>
            <a:off x="2133600" y="295275"/>
            <a:ext cx="8358295" cy="830997"/>
          </a:xfrm>
          <a:prstGeom prst="rect">
            <a:avLst/>
          </a:prstGeom>
          <a:noFill/>
        </p:spPr>
        <p:txBody>
          <a:bodyPr wrap="square" lIns="91440" tIns="45720" rIns="91440" bIns="45720">
            <a:spAutoFit/>
          </a:bodyPr>
          <a:lstStyle/>
          <a:p>
            <a:pPr algn="r" rtl="0"/>
            <a:r>
              <a:rPr lang="es-MX"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Delegación de Ediles y Edilesas </a:t>
            </a:r>
            <a:br>
              <a:rPr lang="es-MX"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br>
            <a:r>
              <a:rPr lang="es-MX"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a instancias de participación</a:t>
            </a:r>
            <a:endParaRPr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Rectángulo 4">
            <a:extLst>
              <a:ext uri="{FF2B5EF4-FFF2-40B4-BE49-F238E27FC236}">
                <a16:creationId xmlns:a16="http://schemas.microsoft.com/office/drawing/2014/main" id="{8A765E8C-43FA-1E3C-C817-4C13D185D74E}"/>
              </a:ext>
            </a:extLst>
          </p:cNvPr>
          <p:cNvSpPr/>
          <p:nvPr/>
        </p:nvSpPr>
        <p:spPr>
          <a:xfrm>
            <a:off x="609600" y="1209675"/>
            <a:ext cx="10058400" cy="5481052"/>
          </a:xfrm>
          <a:prstGeom prst="rect">
            <a:avLst/>
          </a:prstGeom>
        </p:spPr>
        <p:txBody>
          <a:bodyPr wrap="square">
            <a:spAutoFit/>
          </a:bodyPr>
          <a:lstStyle/>
          <a:p>
            <a:pPr algn="just">
              <a:lnSpc>
                <a:spcPct val="115000"/>
              </a:lnSpc>
            </a:pPr>
            <a:r>
              <a:rPr lang="es-MX" sz="2000" b="1" dirty="0">
                <a:ln w="0"/>
                <a:solidFill>
                  <a:srgbClr val="E42328"/>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2022-I y II - Consejo Territorial de Planeación Distrital – CTPD: </a:t>
            </a:r>
          </a:p>
          <a:p>
            <a:pPr>
              <a:lnSpc>
                <a:spcPct val="115000"/>
              </a:lnSpc>
            </a:pPr>
            <a:r>
              <a:rPr lang="es-MX" sz="2000" b="1" dirty="0">
                <a:ln w="0"/>
                <a:solidFill>
                  <a:srgbClr val="E42328"/>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Edilesa Lilia Avella</a:t>
            </a:r>
          </a:p>
          <a:p>
            <a:pPr algn="just">
              <a:lnSpc>
                <a:spcPct val="115000"/>
              </a:lnSpc>
            </a:pPr>
            <a:r>
              <a:rPr lang="es-ES" dirty="0">
                <a:solidFill>
                  <a:srgbClr val="000000"/>
                </a:solidFill>
                <a:latin typeface="Trebuchet MS" panose="020B0603020202020204" pitchFamily="34" charset="0"/>
                <a:ea typeface="Times New Roman" panose="02020603050405020304" pitchFamily="18" charset="0"/>
              </a:rPr>
              <a:t>El detalle del informe de esta delegación fue presentado en las sesiones convocadas el 15 de julio y 18 de diciembre de 2022, en el marco del cumplimiento de las siguientes funciones:</a:t>
            </a:r>
            <a:endParaRPr lang="es-MX" dirty="0">
              <a:solidFill>
                <a:srgbClr val="000000"/>
              </a:solidFill>
              <a:latin typeface="Trebuchet MS" panose="020B0603020202020204" pitchFamily="34" charset="0"/>
              <a:ea typeface="Times New Roman" panose="02020603050405020304" pitchFamily="18" charset="0"/>
            </a:endParaRPr>
          </a:p>
          <a:p>
            <a:pPr algn="just">
              <a:lnSpc>
                <a:spcPct val="115000"/>
              </a:lnSpc>
            </a:pPr>
            <a:endParaRPr lang="es-MX" sz="1000" b="0" i="0" u="sng" dirty="0">
              <a:solidFill>
                <a:srgbClr val="FF0000"/>
              </a:solidFill>
              <a:effectLst/>
              <a:latin typeface="Trebuchet MS" panose="020B0603020202020204" pitchFamily="34" charset="0"/>
              <a:ea typeface="Times New Roman" panose="02020603050405020304" pitchFamily="18" charset="0"/>
            </a:endParaRPr>
          </a:p>
          <a:p>
            <a:pPr marL="800100" lvl="1" indent="-342900" algn="just">
              <a:lnSpc>
                <a:spcPct val="115000"/>
              </a:lnSpc>
              <a:buFont typeface="Wingdings" panose="05000000000000000000" pitchFamily="2" charset="2"/>
              <a:buChar char="ü"/>
            </a:pPr>
            <a:r>
              <a:rPr lang="es-MX" b="0" i="0" dirty="0">
                <a:solidFill>
                  <a:srgbClr val="000000"/>
                </a:solidFill>
                <a:effectLst/>
                <a:latin typeface="Trebuchet MS" panose="020B0603020202020204" pitchFamily="34" charset="0"/>
                <a:ea typeface="Times New Roman" panose="02020603050405020304" pitchFamily="18" charset="0"/>
              </a:rPr>
              <a:t>Participar en el Análisis, discusión y concepto sobre el proyecto de Plan de Desarrollo Distrital.</a:t>
            </a:r>
          </a:p>
          <a:p>
            <a:pPr marL="800100" lvl="1" indent="-342900" algn="just">
              <a:lnSpc>
                <a:spcPct val="115000"/>
              </a:lnSpc>
              <a:buFont typeface="Wingdings" panose="05000000000000000000" pitchFamily="2" charset="2"/>
              <a:buChar char="ü"/>
            </a:pPr>
            <a:r>
              <a:rPr lang="es-MX" b="0" i="0" dirty="0">
                <a:solidFill>
                  <a:srgbClr val="000000"/>
                </a:solidFill>
                <a:effectLst/>
                <a:latin typeface="Trebuchet MS" panose="020B0603020202020204" pitchFamily="34" charset="0"/>
                <a:ea typeface="Times New Roman" panose="02020603050405020304" pitchFamily="18" charset="0"/>
              </a:rPr>
              <a:t>Contribuir en la Organización y coordinación de amplias discusiones sobre el proyecto de plan de desarrollo. </a:t>
            </a:r>
          </a:p>
          <a:p>
            <a:pPr marL="800100" lvl="1" indent="-342900" algn="just">
              <a:lnSpc>
                <a:spcPct val="115000"/>
              </a:lnSpc>
              <a:buFont typeface="Wingdings" panose="05000000000000000000" pitchFamily="2" charset="2"/>
              <a:buChar char="ü"/>
            </a:pPr>
            <a:r>
              <a:rPr lang="es-MX" b="0" i="0" dirty="0">
                <a:solidFill>
                  <a:srgbClr val="000000"/>
                </a:solidFill>
                <a:effectLst/>
                <a:latin typeface="Trebuchet MS" panose="020B0603020202020204" pitchFamily="34" charset="0"/>
                <a:ea typeface="Times New Roman" panose="02020603050405020304" pitchFamily="18" charset="0"/>
              </a:rPr>
              <a:t>Dar opiniones y conceptos sobre las consultas que sobre el Plan de Desarrollo formule el gobierno Distrital o las demás autoridades de planeación, durante la discusión del proyecto del Plan.</a:t>
            </a:r>
          </a:p>
          <a:p>
            <a:pPr marL="800100" lvl="1" indent="-342900" algn="just">
              <a:lnSpc>
                <a:spcPct val="115000"/>
              </a:lnSpc>
              <a:buFont typeface="Wingdings" panose="05000000000000000000" pitchFamily="2" charset="2"/>
              <a:buChar char="ü"/>
            </a:pPr>
            <a:r>
              <a:rPr lang="es-MX" b="0" i="0" dirty="0">
                <a:solidFill>
                  <a:srgbClr val="000000"/>
                </a:solidFill>
                <a:effectLst/>
                <a:latin typeface="Trebuchet MS" panose="020B0603020202020204" pitchFamily="34" charset="0"/>
                <a:ea typeface="Times New Roman" panose="02020603050405020304" pitchFamily="18" charset="0"/>
              </a:rPr>
              <a:t>Participar en la Formulación de recomendaciones a las demás autoridades e instancias de planeación sobre el contenido y forma del Plan.</a:t>
            </a:r>
          </a:p>
          <a:p>
            <a:pPr marL="800100" lvl="1" indent="-342900" algn="just">
              <a:lnSpc>
                <a:spcPct val="115000"/>
              </a:lnSpc>
              <a:buFont typeface="Wingdings" panose="05000000000000000000" pitchFamily="2" charset="2"/>
              <a:buChar char="ü"/>
            </a:pPr>
            <a:r>
              <a:rPr lang="es-MX" b="0" i="0" dirty="0">
                <a:solidFill>
                  <a:srgbClr val="000000"/>
                </a:solidFill>
                <a:effectLst/>
                <a:latin typeface="Trebuchet MS" panose="020B0603020202020204" pitchFamily="34" charset="0"/>
                <a:ea typeface="Times New Roman" panose="02020603050405020304" pitchFamily="18" charset="0"/>
              </a:rPr>
              <a:t>Participar en el Análisis, discusión y elaboración del Concepto sobre el proyecto de revisión, modificación o nuevo Plan de Ordenamiento territorial elaborado por la Alcaldía Mayor.</a:t>
            </a:r>
          </a:p>
        </p:txBody>
      </p:sp>
      <p:sp>
        <p:nvSpPr>
          <p:cNvPr id="6" name="object 3">
            <a:extLst>
              <a:ext uri="{FF2B5EF4-FFF2-40B4-BE49-F238E27FC236}">
                <a16:creationId xmlns:a16="http://schemas.microsoft.com/office/drawing/2014/main" id="{A2DB2812-F77C-6953-7BFD-2ACA4710455A}"/>
              </a:ext>
            </a:extLst>
          </p:cNvPr>
          <p:cNvSpPr/>
          <p:nvPr/>
        </p:nvSpPr>
        <p:spPr>
          <a:xfrm>
            <a:off x="0" y="3246513"/>
            <a:ext cx="1219200" cy="3601962"/>
          </a:xfrm>
          <a:custGeom>
            <a:avLst/>
            <a:gdLst/>
            <a:ahLst/>
            <a:cxnLst/>
            <a:rect l="l" t="t" r="r" b="b"/>
            <a:pathLst>
              <a:path w="903605" h="3601084">
                <a:moveTo>
                  <a:pt x="0" y="0"/>
                </a:moveTo>
                <a:lnTo>
                  <a:pt x="0" y="3601059"/>
                </a:lnTo>
                <a:lnTo>
                  <a:pt x="903020" y="3601059"/>
                </a:lnTo>
                <a:lnTo>
                  <a:pt x="0" y="0"/>
                </a:lnTo>
                <a:close/>
              </a:path>
            </a:pathLst>
          </a:custGeom>
          <a:solidFill>
            <a:srgbClr val="E42328"/>
          </a:solidFill>
        </p:spPr>
        <p:txBody>
          <a:bodyPr wrap="square" lIns="0" tIns="0" rIns="0" bIns="0" rtlCol="0"/>
          <a:lstStyle/>
          <a:p>
            <a:endParaRPr/>
          </a:p>
        </p:txBody>
      </p:sp>
      <p:pic>
        <p:nvPicPr>
          <p:cNvPr id="8" name="Gráfico 7" descr="Trabajadora de oficina contorno">
            <a:extLst>
              <a:ext uri="{FF2B5EF4-FFF2-40B4-BE49-F238E27FC236}">
                <a16:creationId xmlns:a16="http://schemas.microsoft.com/office/drawing/2014/main" id="{0E08A533-C795-EB4D-5D63-BCD579BAD9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683" y="5857875"/>
            <a:ext cx="914400" cy="914400"/>
          </a:xfrm>
          <a:prstGeom prst="rect">
            <a:avLst/>
          </a:prstGeom>
        </p:spPr>
      </p:pic>
    </p:spTree>
    <p:extLst>
      <p:ext uri="{BB962C8B-B14F-4D97-AF65-F5344CB8AC3E}">
        <p14:creationId xmlns:p14="http://schemas.microsoft.com/office/powerpoint/2010/main" val="41113212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1298088" y="5"/>
            <a:ext cx="899794" cy="3344545"/>
          </a:xfrm>
          <a:custGeom>
            <a:avLst/>
            <a:gdLst/>
            <a:ahLst/>
            <a:cxnLst/>
            <a:rect l="l" t="t" r="r" b="b"/>
            <a:pathLst>
              <a:path w="899795" h="3344545">
                <a:moveTo>
                  <a:pt x="899553" y="0"/>
                </a:moveTo>
                <a:lnTo>
                  <a:pt x="0" y="0"/>
                </a:lnTo>
                <a:lnTo>
                  <a:pt x="899553" y="3344430"/>
                </a:lnTo>
                <a:lnTo>
                  <a:pt x="899553" y="0"/>
                </a:lnTo>
                <a:close/>
              </a:path>
            </a:pathLst>
          </a:custGeom>
          <a:solidFill>
            <a:srgbClr val="FFB71B"/>
          </a:solidFill>
        </p:spPr>
        <p:txBody>
          <a:bodyPr wrap="square" lIns="0" tIns="0" rIns="0" bIns="0" rtlCol="0"/>
          <a:lstStyle/>
          <a:p>
            <a:endParaRPr/>
          </a:p>
        </p:txBody>
      </p:sp>
      <p:sp>
        <p:nvSpPr>
          <p:cNvPr id="5" name="Rectángulo 4">
            <a:extLst>
              <a:ext uri="{FF2B5EF4-FFF2-40B4-BE49-F238E27FC236}">
                <a16:creationId xmlns:a16="http://schemas.microsoft.com/office/drawing/2014/main" id="{8A765E8C-43FA-1E3C-C817-4C13D185D74E}"/>
              </a:ext>
            </a:extLst>
          </p:cNvPr>
          <p:cNvSpPr/>
          <p:nvPr/>
        </p:nvSpPr>
        <p:spPr>
          <a:xfrm>
            <a:off x="1038498" y="219075"/>
            <a:ext cx="9705702" cy="6433749"/>
          </a:xfrm>
          <a:prstGeom prst="rect">
            <a:avLst/>
          </a:prstGeom>
        </p:spPr>
        <p:txBody>
          <a:bodyPr wrap="square">
            <a:spAutoFit/>
          </a:bodyPr>
          <a:lstStyle/>
          <a:p>
            <a:pPr algn="just">
              <a:lnSpc>
                <a:spcPct val="115000"/>
              </a:lnSpc>
            </a:pPr>
            <a:r>
              <a:rPr lang="es-MX" sz="2000" b="1" dirty="0">
                <a:ln w="0"/>
                <a:solidFill>
                  <a:srgbClr val="E42328"/>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2022-I - Consejo Local de Discapacidad: </a:t>
            </a:r>
          </a:p>
          <a:p>
            <a:pPr algn="just">
              <a:lnSpc>
                <a:spcPct val="115000"/>
              </a:lnSpc>
            </a:pPr>
            <a:r>
              <a:rPr lang="es-MX" sz="2000" b="1" dirty="0">
                <a:ln w="0"/>
                <a:solidFill>
                  <a:srgbClr val="E42328"/>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Edil Iván Darío Castiblanco Molano</a:t>
            </a:r>
          </a:p>
          <a:p>
            <a:pPr algn="just">
              <a:lnSpc>
                <a:spcPct val="115000"/>
              </a:lnSpc>
            </a:pPr>
            <a:r>
              <a:rPr lang="es-ES" sz="2000" dirty="0">
                <a:latin typeface="Trebuchet MS" panose="020B0603020202020204" pitchFamily="34" charset="0"/>
                <a:ea typeface="Times New Roman" panose="02020603050405020304" pitchFamily="18" charset="0"/>
              </a:rPr>
              <a:t>En el marco de su delegación, se atendieron las convocatorias de los días 23 de marzo, 5 de abril y 7 de junio de 2022, en donde se abordaron los siguientes temas principales:</a:t>
            </a:r>
            <a:endParaRPr lang="es-MX" sz="2000" dirty="0">
              <a:latin typeface="Trebuchet MS" panose="020B0603020202020204" pitchFamily="34" charset="0"/>
              <a:ea typeface="Times New Roman" panose="02020603050405020304" pitchFamily="18" charset="0"/>
            </a:endParaRPr>
          </a:p>
          <a:p>
            <a:pPr algn="just">
              <a:lnSpc>
                <a:spcPct val="115000"/>
              </a:lnSpc>
            </a:pPr>
            <a:endParaRPr lang="es-MX" sz="1000" b="1" dirty="0">
              <a:ln w="0"/>
              <a:solidFill>
                <a:srgbClr val="E42328"/>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endParaRPr>
          </a:p>
          <a:p>
            <a:pPr marL="800100" lvl="1" indent="-342900" algn="just">
              <a:lnSpc>
                <a:spcPct val="115000"/>
              </a:lnSpc>
              <a:buFont typeface="Wingdings" panose="05000000000000000000" pitchFamily="2" charset="2"/>
              <a:buChar char="ü"/>
            </a:pPr>
            <a:r>
              <a:rPr lang="es-MX" sz="2000" dirty="0">
                <a:latin typeface="Trebuchet MS" panose="020B0603020202020204" pitchFamily="34" charset="0"/>
                <a:ea typeface="Times New Roman" panose="02020603050405020304" pitchFamily="18" charset="0"/>
              </a:rPr>
              <a:t>Posesión del Representante por la Discapacidad Visual.</a:t>
            </a:r>
          </a:p>
          <a:p>
            <a:pPr marL="800100" lvl="1" indent="-342900" algn="just">
              <a:lnSpc>
                <a:spcPct val="115000"/>
              </a:lnSpc>
              <a:buFont typeface="Wingdings" panose="05000000000000000000" pitchFamily="2" charset="2"/>
              <a:buChar char="ü"/>
            </a:pPr>
            <a:r>
              <a:rPr lang="es-MX" sz="2000" dirty="0">
                <a:latin typeface="Trebuchet MS" panose="020B0603020202020204" pitchFamily="34" charset="0"/>
                <a:ea typeface="Times New Roman" panose="02020603050405020304" pitchFamily="18" charset="0"/>
              </a:rPr>
              <a:t>Informe del Comité Técnico Distrital de Discapacidad (CTDD).</a:t>
            </a:r>
          </a:p>
          <a:p>
            <a:pPr marL="800100" lvl="1" indent="-342900" algn="just">
              <a:lnSpc>
                <a:spcPct val="115000"/>
              </a:lnSpc>
              <a:buFont typeface="Wingdings" panose="05000000000000000000" pitchFamily="2" charset="2"/>
              <a:buChar char="ü"/>
            </a:pPr>
            <a:r>
              <a:rPr lang="es-MX" sz="2000" dirty="0">
                <a:latin typeface="Trebuchet MS" panose="020B0603020202020204" pitchFamily="34" charset="0"/>
                <a:ea typeface="Times New Roman" panose="02020603050405020304" pitchFamily="18" charset="0"/>
              </a:rPr>
              <a:t>Presentación de los avances objetivos estratégicos desde la Secretaría Técnica Distrital de Discapacidad (STDD).</a:t>
            </a:r>
          </a:p>
          <a:p>
            <a:pPr lvl="1" algn="just">
              <a:lnSpc>
                <a:spcPct val="115000"/>
              </a:lnSpc>
            </a:pPr>
            <a:endParaRPr lang="es-MX" sz="1000" dirty="0">
              <a:latin typeface="Trebuchet MS" panose="020B0603020202020204" pitchFamily="34" charset="0"/>
            </a:endParaRPr>
          </a:p>
          <a:p>
            <a:pPr algn="just">
              <a:lnSpc>
                <a:spcPct val="115000"/>
              </a:lnSpc>
            </a:pPr>
            <a:r>
              <a:rPr lang="es-MX" sz="2000" b="1" dirty="0">
                <a:ln w="0"/>
                <a:solidFill>
                  <a:srgbClr val="E42328"/>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2022-I - Consejo Local para la Atención Integral a Víctimas de la Violencia Intrafamiliar y Violencia y Explotación Sexual: </a:t>
            </a:r>
          </a:p>
          <a:p>
            <a:pPr algn="just">
              <a:lnSpc>
                <a:spcPct val="115000"/>
              </a:lnSpc>
            </a:pPr>
            <a:r>
              <a:rPr lang="es-MX" sz="2000" b="1" dirty="0">
                <a:ln w="0"/>
                <a:solidFill>
                  <a:srgbClr val="E42328"/>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Edil Fabián Mauricio Peña Cedano</a:t>
            </a:r>
          </a:p>
          <a:p>
            <a:pPr algn="just">
              <a:lnSpc>
                <a:spcPct val="115000"/>
              </a:lnSpc>
            </a:pPr>
            <a:r>
              <a:rPr lang="es-MX" sz="2000" dirty="0">
                <a:latin typeface="Trebuchet MS" panose="020B0603020202020204" pitchFamily="34" charset="0"/>
                <a:ea typeface="Times New Roman" panose="02020603050405020304" pitchFamily="18" charset="0"/>
              </a:rPr>
              <a:t>La Comisión de Bienestar Social, Salud y Ambiente delegó al H.E. Fabián M. Peña C. ante esta instancia de participación, en sesión de Comisión de Bienestar Social, Salud y Ambiente, el 6 de febrero de 2023. Dicha delegación fue comunicada mediante oficio JAL-043-2022 el 7 de febrero de 2022. Sin embargo, no fue allegada ninguna convocatoria durante el primer semestre.</a:t>
            </a:r>
            <a:endParaRPr lang="es-MX" sz="2000" b="0" i="0" u="sng" dirty="0">
              <a:solidFill>
                <a:srgbClr val="FF0000"/>
              </a:solidFill>
              <a:effectLst/>
              <a:latin typeface="Trebuchet MS" panose="020B0603020202020204" pitchFamily="34" charset="0"/>
              <a:ea typeface="Times New Roman" panose="02020603050405020304" pitchFamily="18" charset="0"/>
            </a:endParaRPr>
          </a:p>
        </p:txBody>
      </p:sp>
      <p:sp>
        <p:nvSpPr>
          <p:cNvPr id="2" name="object 3">
            <a:extLst>
              <a:ext uri="{FF2B5EF4-FFF2-40B4-BE49-F238E27FC236}">
                <a16:creationId xmlns:a16="http://schemas.microsoft.com/office/drawing/2014/main" id="{B4A14E1B-16FE-6978-F9C5-125632429C6B}"/>
              </a:ext>
            </a:extLst>
          </p:cNvPr>
          <p:cNvSpPr/>
          <p:nvPr/>
        </p:nvSpPr>
        <p:spPr>
          <a:xfrm>
            <a:off x="0" y="3246513"/>
            <a:ext cx="1219200" cy="3601962"/>
          </a:xfrm>
          <a:custGeom>
            <a:avLst/>
            <a:gdLst/>
            <a:ahLst/>
            <a:cxnLst/>
            <a:rect l="l" t="t" r="r" b="b"/>
            <a:pathLst>
              <a:path w="903605" h="3601084">
                <a:moveTo>
                  <a:pt x="0" y="0"/>
                </a:moveTo>
                <a:lnTo>
                  <a:pt x="0" y="3601059"/>
                </a:lnTo>
                <a:lnTo>
                  <a:pt x="903020" y="3601059"/>
                </a:lnTo>
                <a:lnTo>
                  <a:pt x="0" y="0"/>
                </a:lnTo>
                <a:close/>
              </a:path>
            </a:pathLst>
          </a:custGeom>
          <a:solidFill>
            <a:srgbClr val="E42328"/>
          </a:solidFill>
        </p:spPr>
        <p:txBody>
          <a:bodyPr wrap="square" lIns="0" tIns="0" rIns="0" bIns="0" rtlCol="0"/>
          <a:lstStyle/>
          <a:p>
            <a:endParaRPr/>
          </a:p>
        </p:txBody>
      </p:sp>
      <p:pic>
        <p:nvPicPr>
          <p:cNvPr id="8" name="Gráfico 7" descr="Trabajador de oficina con relleno sólido">
            <a:extLst>
              <a:ext uri="{FF2B5EF4-FFF2-40B4-BE49-F238E27FC236}">
                <a16:creationId xmlns:a16="http://schemas.microsoft.com/office/drawing/2014/main" id="{B74C3528-DB75-CBDC-3E7D-BB00B580DC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899" y="5857875"/>
            <a:ext cx="914400" cy="914400"/>
          </a:xfrm>
          <a:prstGeom prst="rect">
            <a:avLst/>
          </a:prstGeom>
        </p:spPr>
      </p:pic>
    </p:spTree>
    <p:extLst>
      <p:ext uri="{BB962C8B-B14F-4D97-AF65-F5344CB8AC3E}">
        <p14:creationId xmlns:p14="http://schemas.microsoft.com/office/powerpoint/2010/main" val="395708179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3236988"/>
            <a:ext cx="903605" cy="3601085"/>
          </a:xfrm>
          <a:custGeom>
            <a:avLst/>
            <a:gdLst/>
            <a:ahLst/>
            <a:cxnLst/>
            <a:rect l="l" t="t" r="r" b="b"/>
            <a:pathLst>
              <a:path w="903605" h="3601084">
                <a:moveTo>
                  <a:pt x="0" y="0"/>
                </a:moveTo>
                <a:lnTo>
                  <a:pt x="0" y="3601059"/>
                </a:lnTo>
                <a:lnTo>
                  <a:pt x="903020" y="3601059"/>
                </a:lnTo>
                <a:lnTo>
                  <a:pt x="0" y="0"/>
                </a:lnTo>
                <a:close/>
              </a:path>
            </a:pathLst>
          </a:custGeom>
          <a:solidFill>
            <a:srgbClr val="E42328"/>
          </a:solidFill>
        </p:spPr>
        <p:txBody>
          <a:bodyPr wrap="square" lIns="0" tIns="0" rIns="0" bIns="0" rtlCol="0"/>
          <a:lstStyle/>
          <a:p>
            <a:endParaRPr/>
          </a:p>
        </p:txBody>
      </p:sp>
      <p:sp>
        <p:nvSpPr>
          <p:cNvPr id="4" name="object 4"/>
          <p:cNvSpPr/>
          <p:nvPr/>
        </p:nvSpPr>
        <p:spPr>
          <a:xfrm>
            <a:off x="11298088" y="5"/>
            <a:ext cx="899794" cy="3344545"/>
          </a:xfrm>
          <a:custGeom>
            <a:avLst/>
            <a:gdLst/>
            <a:ahLst/>
            <a:cxnLst/>
            <a:rect l="l" t="t" r="r" b="b"/>
            <a:pathLst>
              <a:path w="899795" h="3344545">
                <a:moveTo>
                  <a:pt x="899553" y="0"/>
                </a:moveTo>
                <a:lnTo>
                  <a:pt x="0" y="0"/>
                </a:lnTo>
                <a:lnTo>
                  <a:pt x="899553" y="3344430"/>
                </a:lnTo>
                <a:lnTo>
                  <a:pt x="899553" y="0"/>
                </a:lnTo>
                <a:close/>
              </a:path>
            </a:pathLst>
          </a:custGeom>
          <a:solidFill>
            <a:srgbClr val="FFB71B"/>
          </a:solidFill>
        </p:spPr>
        <p:txBody>
          <a:bodyPr wrap="square" lIns="0" tIns="0" rIns="0" bIns="0" rtlCol="0"/>
          <a:lstStyle/>
          <a:p>
            <a:endParaRPr/>
          </a:p>
        </p:txBody>
      </p:sp>
      <p:sp>
        <p:nvSpPr>
          <p:cNvPr id="5" name="Rectángulo 4">
            <a:extLst>
              <a:ext uri="{FF2B5EF4-FFF2-40B4-BE49-F238E27FC236}">
                <a16:creationId xmlns:a16="http://schemas.microsoft.com/office/drawing/2014/main" id="{8A765E8C-43FA-1E3C-C817-4C13D185D74E}"/>
              </a:ext>
            </a:extLst>
          </p:cNvPr>
          <p:cNvSpPr/>
          <p:nvPr/>
        </p:nvSpPr>
        <p:spPr>
          <a:xfrm>
            <a:off x="827405" y="371475"/>
            <a:ext cx="9916795" cy="6472093"/>
          </a:xfrm>
          <a:prstGeom prst="rect">
            <a:avLst/>
          </a:prstGeom>
        </p:spPr>
        <p:txBody>
          <a:bodyPr wrap="square">
            <a:spAutoFit/>
          </a:bodyPr>
          <a:lstStyle/>
          <a:p>
            <a:pPr algn="just">
              <a:lnSpc>
                <a:spcPct val="115000"/>
              </a:lnSpc>
            </a:pPr>
            <a:r>
              <a:rPr lang="es-MX" b="1" dirty="0">
                <a:ln w="0"/>
                <a:solidFill>
                  <a:srgbClr val="E42328"/>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2022-II – Festival local de las artes escolares en Engativá: </a:t>
            </a:r>
          </a:p>
          <a:p>
            <a:pPr algn="just">
              <a:lnSpc>
                <a:spcPct val="115000"/>
              </a:lnSpc>
            </a:pPr>
            <a:r>
              <a:rPr lang="es-MX" b="1" dirty="0">
                <a:ln w="0"/>
                <a:solidFill>
                  <a:srgbClr val="E42328"/>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Edil Fabián Mauricio Peña Cedano</a:t>
            </a:r>
          </a:p>
          <a:p>
            <a:pPr algn="just">
              <a:lnSpc>
                <a:spcPct val="115000"/>
              </a:lnSpc>
            </a:pPr>
            <a:r>
              <a:rPr lang="es-MX" dirty="0">
                <a:latin typeface="Trebuchet MS" panose="020B0603020202020204" pitchFamily="34" charset="0"/>
                <a:ea typeface="Times New Roman" panose="02020603050405020304" pitchFamily="18" charset="0"/>
              </a:rPr>
              <a:t>En el marco de su delegación, se atendieron las convocatorias los días 21 de julio de 2022, miércoles 27 de julio de 2022, miércoles 03 de agosto de 2022, martes 16 de agosto de 2022, donde se abordaron los siguientes temas:</a:t>
            </a:r>
          </a:p>
          <a:p>
            <a:pPr marL="800100" lvl="1" indent="-342900" algn="just">
              <a:lnSpc>
                <a:spcPct val="115000"/>
              </a:lnSpc>
              <a:buFont typeface="Wingdings" panose="05000000000000000000" pitchFamily="2" charset="2"/>
              <a:buChar char="ü"/>
            </a:pPr>
            <a:r>
              <a:rPr lang="es-MX" dirty="0">
                <a:latin typeface="Trebuchet MS" panose="020B0603020202020204" pitchFamily="34" charset="0"/>
                <a:ea typeface="Times New Roman" panose="02020603050405020304" pitchFamily="18" charset="0"/>
              </a:rPr>
              <a:t>Estrategias para la organización del festival.</a:t>
            </a:r>
          </a:p>
          <a:p>
            <a:pPr marL="800100" lvl="1" indent="-342900" algn="just">
              <a:lnSpc>
                <a:spcPct val="115000"/>
              </a:lnSpc>
              <a:buFont typeface="Wingdings" panose="05000000000000000000" pitchFamily="2" charset="2"/>
              <a:buChar char="ü"/>
            </a:pPr>
            <a:r>
              <a:rPr lang="es-MX" dirty="0">
                <a:latin typeface="Trebuchet MS" panose="020B0603020202020204" pitchFamily="34" charset="0"/>
                <a:ea typeface="Times New Roman" panose="02020603050405020304" pitchFamily="18" charset="0"/>
              </a:rPr>
              <a:t>Revisión de lugares para la realización del festival.</a:t>
            </a:r>
          </a:p>
          <a:p>
            <a:pPr marL="800100" lvl="1" indent="-342900" algn="just">
              <a:lnSpc>
                <a:spcPct val="115000"/>
              </a:lnSpc>
              <a:buFont typeface="Wingdings" panose="05000000000000000000" pitchFamily="2" charset="2"/>
              <a:buChar char="ü"/>
            </a:pPr>
            <a:r>
              <a:rPr lang="es-MX" dirty="0">
                <a:latin typeface="Trebuchet MS" panose="020B0603020202020204" pitchFamily="34" charset="0"/>
                <a:ea typeface="Times New Roman" panose="02020603050405020304" pitchFamily="18" charset="0"/>
              </a:rPr>
              <a:t>Elementos técnicos y logísticos para el desarrollo del festival de artes.</a:t>
            </a:r>
          </a:p>
          <a:p>
            <a:pPr lvl="1" algn="just">
              <a:lnSpc>
                <a:spcPct val="115000"/>
              </a:lnSpc>
            </a:pPr>
            <a:endParaRPr lang="es-MX" sz="1000" dirty="0">
              <a:latin typeface="Trebuchet MS" panose="020B0603020202020204" pitchFamily="34" charset="0"/>
            </a:endParaRPr>
          </a:p>
          <a:p>
            <a:pPr algn="just">
              <a:lnSpc>
                <a:spcPct val="115000"/>
              </a:lnSpc>
            </a:pPr>
            <a:r>
              <a:rPr lang="es-MX" b="1" dirty="0">
                <a:ln w="0"/>
                <a:solidFill>
                  <a:srgbClr val="E42328"/>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2022-II – Consejo Consultivo Local de Política Educativa: </a:t>
            </a:r>
          </a:p>
          <a:p>
            <a:pPr algn="just">
              <a:lnSpc>
                <a:spcPct val="115000"/>
              </a:lnSpc>
            </a:pPr>
            <a:r>
              <a:rPr lang="es-MX" b="1" dirty="0">
                <a:ln w="0"/>
                <a:solidFill>
                  <a:srgbClr val="E42328"/>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Edil Fabián Mauricio Peña Cedano</a:t>
            </a:r>
          </a:p>
          <a:p>
            <a:pPr algn="just">
              <a:lnSpc>
                <a:spcPct val="115000"/>
              </a:lnSpc>
            </a:pPr>
            <a:r>
              <a:rPr lang="es-ES" dirty="0">
                <a:latin typeface="Trebuchet MS" panose="020B0603020202020204" pitchFamily="34" charset="0"/>
                <a:ea typeface="Times New Roman" panose="02020603050405020304" pitchFamily="18" charset="0"/>
              </a:rPr>
              <a:t>En el marco de su delegación, se atendieron las convocatorias los días 25 de julio de 2022 y el 1 de septiembre de 2022, donde se abordaron los siguientes temas:</a:t>
            </a:r>
            <a:endParaRPr lang="es-MX" dirty="0">
              <a:latin typeface="Trebuchet MS" panose="020B0603020202020204" pitchFamily="34" charset="0"/>
              <a:ea typeface="Times New Roman" panose="02020603050405020304" pitchFamily="18" charset="0"/>
            </a:endParaRPr>
          </a:p>
          <a:p>
            <a:pPr marL="800100" lvl="1" indent="-342900" algn="just">
              <a:lnSpc>
                <a:spcPct val="115000"/>
              </a:lnSpc>
              <a:buFont typeface="Wingdings" panose="05000000000000000000" pitchFamily="2" charset="2"/>
              <a:buChar char="ü"/>
            </a:pPr>
            <a:r>
              <a:rPr lang="es-MX" dirty="0">
                <a:latin typeface="Trebuchet MS" panose="020B0603020202020204" pitchFamily="34" charset="0"/>
                <a:ea typeface="Times New Roman" panose="02020603050405020304" pitchFamily="18" charset="0"/>
              </a:rPr>
              <a:t>Informe de selección de muestras artísticas y culturales de los participantes en el Festival Local de las Artes de Engativá.</a:t>
            </a:r>
          </a:p>
          <a:p>
            <a:pPr marL="800100" lvl="1" indent="-342900" algn="just">
              <a:lnSpc>
                <a:spcPct val="115000"/>
              </a:lnSpc>
              <a:buFont typeface="Wingdings" panose="05000000000000000000" pitchFamily="2" charset="2"/>
              <a:buChar char="ü"/>
            </a:pPr>
            <a:r>
              <a:rPr lang="es-MX" b="0" i="0" dirty="0">
                <a:effectLst/>
                <a:latin typeface="Trebuchet MS" panose="020B0603020202020204" pitchFamily="34" charset="0"/>
                <a:ea typeface="Times New Roman" panose="02020603050405020304" pitchFamily="18" charset="0"/>
              </a:rPr>
              <a:t>Balance de estudiantes matriculados en las I.E.D. </a:t>
            </a:r>
            <a:r>
              <a:rPr lang="es-MX" dirty="0">
                <a:latin typeface="Trebuchet MS" panose="020B0603020202020204" pitchFamily="34" charset="0"/>
                <a:ea typeface="Times New Roman" panose="02020603050405020304" pitchFamily="18" charset="0"/>
              </a:rPr>
              <a:t>de la localidad.</a:t>
            </a:r>
          </a:p>
          <a:p>
            <a:pPr marL="800100" lvl="1" indent="-342900" algn="just">
              <a:lnSpc>
                <a:spcPct val="115000"/>
              </a:lnSpc>
              <a:buFont typeface="Wingdings" panose="05000000000000000000" pitchFamily="2" charset="2"/>
              <a:buChar char="ü"/>
            </a:pPr>
            <a:r>
              <a:rPr lang="es-MX" b="0" i="0" dirty="0">
                <a:effectLst/>
                <a:latin typeface="Trebuchet MS" panose="020B0603020202020204" pitchFamily="34" charset="0"/>
                <a:ea typeface="Times New Roman" panose="02020603050405020304" pitchFamily="18" charset="0"/>
              </a:rPr>
              <a:t>Reuniones del DILE con colegios y rectores de la localidad.</a:t>
            </a:r>
          </a:p>
          <a:p>
            <a:pPr marL="800100" lvl="1" indent="-342900" algn="just">
              <a:lnSpc>
                <a:spcPct val="115000"/>
              </a:lnSpc>
              <a:buFont typeface="Wingdings" panose="05000000000000000000" pitchFamily="2" charset="2"/>
              <a:buChar char="ü"/>
            </a:pPr>
            <a:r>
              <a:rPr lang="es-MX" dirty="0">
                <a:latin typeface="Trebuchet MS" panose="020B0603020202020204" pitchFamily="34" charset="0"/>
                <a:ea typeface="Times New Roman" panose="02020603050405020304" pitchFamily="18" charset="0"/>
              </a:rPr>
              <a:t>Informes de casos de convivencia escolar en la localidad.</a:t>
            </a:r>
          </a:p>
          <a:p>
            <a:pPr marL="800100" lvl="1" indent="-342900" algn="just">
              <a:lnSpc>
                <a:spcPct val="115000"/>
              </a:lnSpc>
              <a:buFont typeface="Wingdings" panose="05000000000000000000" pitchFamily="2" charset="2"/>
              <a:buChar char="ü"/>
            </a:pPr>
            <a:r>
              <a:rPr lang="es-MX" b="0" i="0" dirty="0">
                <a:effectLst/>
                <a:latin typeface="Trebuchet MS" panose="020B0603020202020204" pitchFamily="34" charset="0"/>
                <a:ea typeface="Times New Roman" panose="02020603050405020304" pitchFamily="18" charset="0"/>
              </a:rPr>
              <a:t>Atención a I.E.D. con situaciones de microtráfico.</a:t>
            </a:r>
          </a:p>
          <a:p>
            <a:pPr marL="800100" lvl="1" indent="-342900" algn="just">
              <a:lnSpc>
                <a:spcPct val="115000"/>
              </a:lnSpc>
              <a:buFont typeface="Wingdings" panose="05000000000000000000" pitchFamily="2" charset="2"/>
              <a:buChar char="ü"/>
            </a:pPr>
            <a:r>
              <a:rPr lang="es-MX" dirty="0">
                <a:latin typeface="Trebuchet MS" panose="020B0603020202020204" pitchFamily="34" charset="0"/>
                <a:ea typeface="Times New Roman" panose="02020603050405020304" pitchFamily="18" charset="0"/>
              </a:rPr>
              <a:t>Socialización de la Resolución 2321 y Foro Educativo Local, Distrital y Nacional.</a:t>
            </a:r>
            <a:endParaRPr lang="es-MX" b="0" i="0" dirty="0">
              <a:effectLst/>
              <a:latin typeface="Trebuchet MS" panose="020B0603020202020204" pitchFamily="34" charset="0"/>
              <a:ea typeface="Times New Roman" panose="02020603050405020304" pitchFamily="18" charset="0"/>
            </a:endParaRPr>
          </a:p>
        </p:txBody>
      </p:sp>
      <p:sp>
        <p:nvSpPr>
          <p:cNvPr id="2" name="object 3">
            <a:extLst>
              <a:ext uri="{FF2B5EF4-FFF2-40B4-BE49-F238E27FC236}">
                <a16:creationId xmlns:a16="http://schemas.microsoft.com/office/drawing/2014/main" id="{A0029217-C4C6-F9C1-D74F-AE73E313E3A5}"/>
              </a:ext>
            </a:extLst>
          </p:cNvPr>
          <p:cNvSpPr/>
          <p:nvPr/>
        </p:nvSpPr>
        <p:spPr>
          <a:xfrm>
            <a:off x="0" y="3246513"/>
            <a:ext cx="1219200" cy="3601962"/>
          </a:xfrm>
          <a:custGeom>
            <a:avLst/>
            <a:gdLst/>
            <a:ahLst/>
            <a:cxnLst/>
            <a:rect l="l" t="t" r="r" b="b"/>
            <a:pathLst>
              <a:path w="903605" h="3601084">
                <a:moveTo>
                  <a:pt x="0" y="0"/>
                </a:moveTo>
                <a:lnTo>
                  <a:pt x="0" y="3601059"/>
                </a:lnTo>
                <a:lnTo>
                  <a:pt x="903020" y="3601059"/>
                </a:lnTo>
                <a:lnTo>
                  <a:pt x="0" y="0"/>
                </a:lnTo>
                <a:close/>
              </a:path>
            </a:pathLst>
          </a:custGeom>
          <a:solidFill>
            <a:srgbClr val="E42328"/>
          </a:solidFill>
        </p:spPr>
        <p:txBody>
          <a:bodyPr wrap="square" lIns="0" tIns="0" rIns="0" bIns="0" rtlCol="0"/>
          <a:lstStyle/>
          <a:p>
            <a:endParaRPr/>
          </a:p>
        </p:txBody>
      </p:sp>
      <p:pic>
        <p:nvPicPr>
          <p:cNvPr id="6" name="Gráfico 5" descr="Trabajador de oficina con relleno sólido">
            <a:extLst>
              <a:ext uri="{FF2B5EF4-FFF2-40B4-BE49-F238E27FC236}">
                <a16:creationId xmlns:a16="http://schemas.microsoft.com/office/drawing/2014/main" id="{09CB5F02-46B7-CB03-517D-B6FA11C77F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899" y="5857875"/>
            <a:ext cx="914400" cy="914400"/>
          </a:xfrm>
          <a:prstGeom prst="rect">
            <a:avLst/>
          </a:prstGeom>
        </p:spPr>
      </p:pic>
    </p:spTree>
    <p:extLst>
      <p:ext uri="{BB962C8B-B14F-4D97-AF65-F5344CB8AC3E}">
        <p14:creationId xmlns:p14="http://schemas.microsoft.com/office/powerpoint/2010/main" val="47765696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3236988"/>
            <a:ext cx="903605" cy="3601085"/>
          </a:xfrm>
          <a:custGeom>
            <a:avLst/>
            <a:gdLst/>
            <a:ahLst/>
            <a:cxnLst/>
            <a:rect l="l" t="t" r="r" b="b"/>
            <a:pathLst>
              <a:path w="903605" h="3601084">
                <a:moveTo>
                  <a:pt x="0" y="0"/>
                </a:moveTo>
                <a:lnTo>
                  <a:pt x="0" y="3601059"/>
                </a:lnTo>
                <a:lnTo>
                  <a:pt x="903020" y="3601059"/>
                </a:lnTo>
                <a:lnTo>
                  <a:pt x="0" y="0"/>
                </a:lnTo>
                <a:close/>
              </a:path>
            </a:pathLst>
          </a:custGeom>
          <a:solidFill>
            <a:srgbClr val="E42328"/>
          </a:solidFill>
        </p:spPr>
        <p:txBody>
          <a:bodyPr wrap="square" lIns="0" tIns="0" rIns="0" bIns="0" rtlCol="0"/>
          <a:lstStyle/>
          <a:p>
            <a:endParaRPr dirty="0"/>
          </a:p>
        </p:txBody>
      </p:sp>
      <p:sp>
        <p:nvSpPr>
          <p:cNvPr id="4" name="object 4"/>
          <p:cNvSpPr/>
          <p:nvPr/>
        </p:nvSpPr>
        <p:spPr>
          <a:xfrm>
            <a:off x="11298088" y="5"/>
            <a:ext cx="899794" cy="3344545"/>
          </a:xfrm>
          <a:custGeom>
            <a:avLst/>
            <a:gdLst/>
            <a:ahLst/>
            <a:cxnLst/>
            <a:rect l="l" t="t" r="r" b="b"/>
            <a:pathLst>
              <a:path w="899795" h="3344545">
                <a:moveTo>
                  <a:pt x="899553" y="0"/>
                </a:moveTo>
                <a:lnTo>
                  <a:pt x="0" y="0"/>
                </a:lnTo>
                <a:lnTo>
                  <a:pt x="899553" y="3344430"/>
                </a:lnTo>
                <a:lnTo>
                  <a:pt x="899553" y="0"/>
                </a:lnTo>
                <a:close/>
              </a:path>
            </a:pathLst>
          </a:custGeom>
          <a:solidFill>
            <a:srgbClr val="FFB71B"/>
          </a:solidFill>
        </p:spPr>
        <p:txBody>
          <a:bodyPr wrap="square" lIns="0" tIns="0" rIns="0" bIns="0" rtlCol="0"/>
          <a:lstStyle/>
          <a:p>
            <a:endParaRPr dirty="0"/>
          </a:p>
        </p:txBody>
      </p:sp>
      <p:sp>
        <p:nvSpPr>
          <p:cNvPr id="5" name="Rectángulo 4">
            <a:extLst>
              <a:ext uri="{FF2B5EF4-FFF2-40B4-BE49-F238E27FC236}">
                <a16:creationId xmlns:a16="http://schemas.microsoft.com/office/drawing/2014/main" id="{8A765E8C-43FA-1E3C-C817-4C13D185D74E}"/>
              </a:ext>
            </a:extLst>
          </p:cNvPr>
          <p:cNvSpPr/>
          <p:nvPr/>
        </p:nvSpPr>
        <p:spPr>
          <a:xfrm>
            <a:off x="933998" y="790755"/>
            <a:ext cx="9581602" cy="5371920"/>
          </a:xfrm>
          <a:prstGeom prst="rect">
            <a:avLst/>
          </a:prstGeom>
        </p:spPr>
        <p:txBody>
          <a:bodyPr wrap="square">
            <a:spAutoFit/>
          </a:bodyPr>
          <a:lstStyle/>
          <a:p>
            <a:pPr algn="just">
              <a:lnSpc>
                <a:spcPct val="115000"/>
              </a:lnSpc>
            </a:pPr>
            <a:r>
              <a:rPr lang="es-MX" sz="2000" b="1" dirty="0">
                <a:ln w="0"/>
                <a:solidFill>
                  <a:srgbClr val="E42328"/>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2022-I y II – Consejo Ambiental Local:</a:t>
            </a:r>
          </a:p>
          <a:p>
            <a:pPr algn="just">
              <a:lnSpc>
                <a:spcPct val="115000"/>
              </a:lnSpc>
            </a:pPr>
            <a:r>
              <a:rPr lang="es-MX" sz="2000" b="1" dirty="0">
                <a:ln w="0"/>
                <a:solidFill>
                  <a:srgbClr val="E42328"/>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Edil Fidel Ernesto Poveda Gómez</a:t>
            </a:r>
          </a:p>
          <a:p>
            <a:pPr algn="just">
              <a:lnSpc>
                <a:spcPct val="115000"/>
              </a:lnSpc>
            </a:pPr>
            <a:r>
              <a:rPr lang="es-ES" sz="2000" dirty="0">
                <a:latin typeface="Trebuchet MS" panose="020B0603020202020204" pitchFamily="34" charset="0"/>
                <a:ea typeface="Times New Roman" panose="02020603050405020304" pitchFamily="18" charset="0"/>
              </a:rPr>
              <a:t>En el marco de su delegación, atendió a las convocatorias de los días 07 de abril, 21 de junio, 21 de julio, 22 de septiembre y 17 de noviembre de 2022, en donde se abordaron los siguientes temas: </a:t>
            </a:r>
            <a:endParaRPr lang="es-MX" sz="2000" dirty="0">
              <a:latin typeface="Trebuchet MS" panose="020B0603020202020204" pitchFamily="34" charset="0"/>
              <a:ea typeface="Times New Roman" panose="02020603050405020304" pitchFamily="18" charset="0"/>
            </a:endParaRPr>
          </a:p>
          <a:p>
            <a:pPr algn="just">
              <a:lnSpc>
                <a:spcPct val="115000"/>
              </a:lnSpc>
            </a:pPr>
            <a:endParaRPr lang="es-MX" sz="2000" b="1" dirty="0">
              <a:ln w="0"/>
              <a:solidFill>
                <a:srgbClr val="E42328"/>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endParaRPr>
          </a:p>
          <a:p>
            <a:pPr marL="800100" lvl="1" indent="-342900" algn="just">
              <a:lnSpc>
                <a:spcPct val="115000"/>
              </a:lnSpc>
              <a:buFont typeface="Wingdings" panose="05000000000000000000" pitchFamily="2" charset="2"/>
              <a:buChar char="ü"/>
            </a:pPr>
            <a:r>
              <a:rPr lang="es-MX" sz="2000" dirty="0">
                <a:latin typeface="Trebuchet MS" panose="020B0603020202020204" pitchFamily="34" charset="0"/>
                <a:ea typeface="Times New Roman" panose="02020603050405020304" pitchFamily="18" charset="0"/>
              </a:rPr>
              <a:t>Proyectos ambientales de inversión local vigencia 2021.</a:t>
            </a:r>
          </a:p>
          <a:p>
            <a:pPr marL="800100" lvl="1" indent="-342900" algn="just">
              <a:lnSpc>
                <a:spcPct val="115000"/>
              </a:lnSpc>
              <a:buFont typeface="Wingdings" panose="05000000000000000000" pitchFamily="2" charset="2"/>
              <a:buChar char="ü"/>
            </a:pPr>
            <a:r>
              <a:rPr lang="es-MX" sz="2000" dirty="0">
                <a:latin typeface="Trebuchet MS" panose="020B0603020202020204" pitchFamily="34" charset="0"/>
                <a:ea typeface="Times New Roman" panose="02020603050405020304" pitchFamily="18" charset="0"/>
              </a:rPr>
              <a:t>Contextualización proceso de conformación CAL Engativá 2022 – 2024.</a:t>
            </a:r>
          </a:p>
          <a:p>
            <a:pPr marL="800100" lvl="1" indent="-342900" algn="just">
              <a:lnSpc>
                <a:spcPct val="115000"/>
              </a:lnSpc>
              <a:buFont typeface="Wingdings" panose="05000000000000000000" pitchFamily="2" charset="2"/>
              <a:buChar char="ü"/>
            </a:pPr>
            <a:r>
              <a:rPr lang="es-MX" sz="2000" b="0" i="0" dirty="0">
                <a:effectLst/>
                <a:latin typeface="Trebuchet MS" panose="020B0603020202020204" pitchFamily="34" charset="0"/>
                <a:ea typeface="Times New Roman" panose="02020603050405020304" pitchFamily="18" charset="0"/>
              </a:rPr>
              <a:t>Reglamento interno Comisión Ambiental Local de Engativá - CAL.</a:t>
            </a:r>
          </a:p>
          <a:p>
            <a:pPr marL="800100" lvl="1" indent="-342900" algn="just">
              <a:lnSpc>
                <a:spcPct val="115000"/>
              </a:lnSpc>
              <a:buFont typeface="Wingdings" panose="05000000000000000000" pitchFamily="2" charset="2"/>
              <a:buChar char="ü"/>
            </a:pPr>
            <a:r>
              <a:rPr lang="es-MX" sz="2000" b="0" i="0" dirty="0">
                <a:effectLst/>
                <a:latin typeface="Trebuchet MS" panose="020B0603020202020204" pitchFamily="34" charset="0"/>
                <a:ea typeface="Times New Roman" panose="02020603050405020304" pitchFamily="18" charset="0"/>
              </a:rPr>
              <a:t>Plan de acción CAL de Engativá.</a:t>
            </a:r>
          </a:p>
          <a:p>
            <a:pPr marL="800100" lvl="1" indent="-342900" algn="just">
              <a:lnSpc>
                <a:spcPct val="115000"/>
              </a:lnSpc>
              <a:buFont typeface="Wingdings" panose="05000000000000000000" pitchFamily="2" charset="2"/>
              <a:buChar char="ü"/>
            </a:pPr>
            <a:r>
              <a:rPr lang="es-MX" sz="2000" b="0" i="0" dirty="0">
                <a:effectLst/>
                <a:latin typeface="Trebuchet MS" panose="020B0603020202020204" pitchFamily="34" charset="0"/>
                <a:ea typeface="Times New Roman" panose="02020603050405020304" pitchFamily="18" charset="0"/>
              </a:rPr>
              <a:t>Reglamento interno CAL Engativá.</a:t>
            </a:r>
          </a:p>
          <a:p>
            <a:pPr marL="800100" lvl="1" indent="-342900" algn="just">
              <a:lnSpc>
                <a:spcPct val="115000"/>
              </a:lnSpc>
              <a:buFont typeface="Wingdings" panose="05000000000000000000" pitchFamily="2" charset="2"/>
              <a:buChar char="ü"/>
            </a:pPr>
            <a:r>
              <a:rPr lang="es-MX" sz="2000" b="0" i="0" dirty="0">
                <a:effectLst/>
                <a:latin typeface="Trebuchet MS" panose="020B0603020202020204" pitchFamily="34" charset="0"/>
                <a:ea typeface="Times New Roman" panose="02020603050405020304" pitchFamily="18" charset="0"/>
              </a:rPr>
              <a:t>Aprobación del Plan Local de Salud Ambiental PALSA.</a:t>
            </a:r>
          </a:p>
          <a:p>
            <a:pPr marL="800100" lvl="1" indent="-342900" algn="just">
              <a:lnSpc>
                <a:spcPct val="115000"/>
              </a:lnSpc>
              <a:buFont typeface="Wingdings" panose="05000000000000000000" pitchFamily="2" charset="2"/>
              <a:buChar char="ü"/>
            </a:pPr>
            <a:r>
              <a:rPr lang="es-MX" sz="2000" b="0" i="0" dirty="0">
                <a:effectLst/>
                <a:latin typeface="Trebuchet MS" panose="020B0603020202020204" pitchFamily="34" charset="0"/>
                <a:ea typeface="Times New Roman" panose="02020603050405020304" pitchFamily="18" charset="0"/>
              </a:rPr>
              <a:t>Elección de delegados a las mesas distritales de participación.</a:t>
            </a:r>
          </a:p>
          <a:p>
            <a:pPr marL="800100" lvl="1" indent="-342900" algn="just">
              <a:lnSpc>
                <a:spcPct val="115000"/>
              </a:lnSpc>
              <a:buFont typeface="Wingdings" panose="05000000000000000000" pitchFamily="2" charset="2"/>
              <a:buChar char="ü"/>
            </a:pPr>
            <a:r>
              <a:rPr lang="es-MX" sz="2000" b="0" i="0" dirty="0">
                <a:effectLst/>
                <a:latin typeface="Trebuchet MS" panose="020B0603020202020204" pitchFamily="34" charset="0"/>
                <a:ea typeface="Times New Roman" panose="02020603050405020304" pitchFamily="18" charset="0"/>
              </a:rPr>
              <a:t>Estructura programática y metodológica presupuestos participativos segundo semestre de 2022.</a:t>
            </a:r>
          </a:p>
        </p:txBody>
      </p:sp>
      <p:sp>
        <p:nvSpPr>
          <p:cNvPr id="2" name="object 3">
            <a:extLst>
              <a:ext uri="{FF2B5EF4-FFF2-40B4-BE49-F238E27FC236}">
                <a16:creationId xmlns:a16="http://schemas.microsoft.com/office/drawing/2014/main" id="{88CD966B-BF2C-8796-E19D-81FF4776BADB}"/>
              </a:ext>
            </a:extLst>
          </p:cNvPr>
          <p:cNvSpPr/>
          <p:nvPr/>
        </p:nvSpPr>
        <p:spPr>
          <a:xfrm>
            <a:off x="0" y="3246513"/>
            <a:ext cx="1219200" cy="3601962"/>
          </a:xfrm>
          <a:custGeom>
            <a:avLst/>
            <a:gdLst/>
            <a:ahLst/>
            <a:cxnLst/>
            <a:rect l="l" t="t" r="r" b="b"/>
            <a:pathLst>
              <a:path w="903605" h="3601084">
                <a:moveTo>
                  <a:pt x="0" y="0"/>
                </a:moveTo>
                <a:lnTo>
                  <a:pt x="0" y="3601059"/>
                </a:lnTo>
                <a:lnTo>
                  <a:pt x="903020" y="3601059"/>
                </a:lnTo>
                <a:lnTo>
                  <a:pt x="0" y="0"/>
                </a:lnTo>
                <a:close/>
              </a:path>
            </a:pathLst>
          </a:custGeom>
          <a:solidFill>
            <a:srgbClr val="E42328"/>
          </a:solidFill>
        </p:spPr>
        <p:txBody>
          <a:bodyPr wrap="square" lIns="0" tIns="0" rIns="0" bIns="0" rtlCol="0"/>
          <a:lstStyle/>
          <a:p>
            <a:endParaRPr/>
          </a:p>
        </p:txBody>
      </p:sp>
      <p:pic>
        <p:nvPicPr>
          <p:cNvPr id="6" name="Gráfico 5" descr="Trabajador de oficina con relleno sólido">
            <a:extLst>
              <a:ext uri="{FF2B5EF4-FFF2-40B4-BE49-F238E27FC236}">
                <a16:creationId xmlns:a16="http://schemas.microsoft.com/office/drawing/2014/main" id="{67111D59-E8CD-CC15-8BD3-FF7C4E42C8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899" y="5857875"/>
            <a:ext cx="914400" cy="914400"/>
          </a:xfrm>
          <a:prstGeom prst="rect">
            <a:avLst/>
          </a:prstGeom>
        </p:spPr>
      </p:pic>
    </p:spTree>
    <p:extLst>
      <p:ext uri="{BB962C8B-B14F-4D97-AF65-F5344CB8AC3E}">
        <p14:creationId xmlns:p14="http://schemas.microsoft.com/office/powerpoint/2010/main" val="41197508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3236988"/>
            <a:ext cx="903605" cy="3601085"/>
          </a:xfrm>
          <a:custGeom>
            <a:avLst/>
            <a:gdLst/>
            <a:ahLst/>
            <a:cxnLst/>
            <a:rect l="l" t="t" r="r" b="b"/>
            <a:pathLst>
              <a:path w="903605" h="3601084">
                <a:moveTo>
                  <a:pt x="0" y="0"/>
                </a:moveTo>
                <a:lnTo>
                  <a:pt x="0" y="3601059"/>
                </a:lnTo>
                <a:lnTo>
                  <a:pt x="903020" y="3601059"/>
                </a:lnTo>
                <a:lnTo>
                  <a:pt x="0" y="0"/>
                </a:lnTo>
                <a:close/>
              </a:path>
            </a:pathLst>
          </a:custGeom>
          <a:solidFill>
            <a:srgbClr val="E42328"/>
          </a:solidFill>
        </p:spPr>
        <p:txBody>
          <a:bodyPr wrap="square" lIns="0" tIns="0" rIns="0" bIns="0" rtlCol="0"/>
          <a:lstStyle/>
          <a:p>
            <a:endParaRPr dirty="0"/>
          </a:p>
        </p:txBody>
      </p:sp>
      <p:sp>
        <p:nvSpPr>
          <p:cNvPr id="4" name="object 4"/>
          <p:cNvSpPr/>
          <p:nvPr/>
        </p:nvSpPr>
        <p:spPr>
          <a:xfrm>
            <a:off x="11298088" y="5"/>
            <a:ext cx="899794" cy="3344545"/>
          </a:xfrm>
          <a:custGeom>
            <a:avLst/>
            <a:gdLst/>
            <a:ahLst/>
            <a:cxnLst/>
            <a:rect l="l" t="t" r="r" b="b"/>
            <a:pathLst>
              <a:path w="899795" h="3344545">
                <a:moveTo>
                  <a:pt x="899553" y="0"/>
                </a:moveTo>
                <a:lnTo>
                  <a:pt x="0" y="0"/>
                </a:lnTo>
                <a:lnTo>
                  <a:pt x="899553" y="3344430"/>
                </a:lnTo>
                <a:lnTo>
                  <a:pt x="899553" y="0"/>
                </a:lnTo>
                <a:close/>
              </a:path>
            </a:pathLst>
          </a:custGeom>
          <a:solidFill>
            <a:srgbClr val="FFB71B"/>
          </a:solidFill>
        </p:spPr>
        <p:txBody>
          <a:bodyPr wrap="square" lIns="0" tIns="0" rIns="0" bIns="0" rtlCol="0"/>
          <a:lstStyle/>
          <a:p>
            <a:endParaRPr dirty="0"/>
          </a:p>
        </p:txBody>
      </p:sp>
      <p:sp>
        <p:nvSpPr>
          <p:cNvPr id="5" name="Rectángulo 4">
            <a:extLst>
              <a:ext uri="{FF2B5EF4-FFF2-40B4-BE49-F238E27FC236}">
                <a16:creationId xmlns:a16="http://schemas.microsoft.com/office/drawing/2014/main" id="{8A765E8C-43FA-1E3C-C817-4C13D185D74E}"/>
              </a:ext>
            </a:extLst>
          </p:cNvPr>
          <p:cNvSpPr/>
          <p:nvPr/>
        </p:nvSpPr>
        <p:spPr>
          <a:xfrm>
            <a:off x="843598" y="943155"/>
            <a:ext cx="9824402" cy="5371920"/>
          </a:xfrm>
          <a:prstGeom prst="rect">
            <a:avLst/>
          </a:prstGeom>
        </p:spPr>
        <p:txBody>
          <a:bodyPr wrap="square">
            <a:spAutoFit/>
          </a:bodyPr>
          <a:lstStyle/>
          <a:p>
            <a:pPr marL="800100" lvl="1" indent="-342900" algn="just">
              <a:lnSpc>
                <a:spcPct val="115000"/>
              </a:lnSpc>
              <a:buFont typeface="Wingdings" panose="05000000000000000000" pitchFamily="2" charset="2"/>
              <a:buChar char="ü"/>
            </a:pPr>
            <a:r>
              <a:rPr lang="es-MX" sz="2000" dirty="0">
                <a:latin typeface="Trebuchet MS" panose="020B0603020202020204" pitchFamily="34" charset="0"/>
                <a:ea typeface="Times New Roman" panose="02020603050405020304" pitchFamily="18" charset="0"/>
              </a:rPr>
              <a:t>Propuesta foros diagnósticos ambientales locales.</a:t>
            </a:r>
          </a:p>
          <a:p>
            <a:pPr marL="800100" lvl="1" indent="-342900" algn="just">
              <a:lnSpc>
                <a:spcPct val="115000"/>
              </a:lnSpc>
              <a:buFont typeface="Wingdings" panose="05000000000000000000" pitchFamily="2" charset="2"/>
              <a:buChar char="ü"/>
            </a:pPr>
            <a:r>
              <a:rPr lang="es-MX" sz="2000" dirty="0">
                <a:latin typeface="Trebuchet MS" panose="020B0603020202020204" pitchFamily="34" charset="0"/>
                <a:ea typeface="Times New Roman" panose="02020603050405020304" pitchFamily="18" charset="0"/>
              </a:rPr>
              <a:t>Reporte de actividades convenio EAAB, IDIGER AB No. 09-07-30500-1075-2021.</a:t>
            </a:r>
          </a:p>
          <a:p>
            <a:pPr marL="800100" lvl="1" indent="-342900" algn="just">
              <a:lnSpc>
                <a:spcPct val="115000"/>
              </a:lnSpc>
              <a:buFont typeface="Wingdings" panose="05000000000000000000" pitchFamily="2" charset="2"/>
              <a:buChar char="ü"/>
            </a:pPr>
            <a:r>
              <a:rPr lang="es-MX" sz="2000" dirty="0">
                <a:latin typeface="Trebuchet MS" panose="020B0603020202020204" pitchFamily="34" charset="0"/>
                <a:ea typeface="Times New Roman" panose="02020603050405020304" pitchFamily="18" charset="0"/>
              </a:rPr>
              <a:t>Protocolo Distrital de agricultura urbana / planes locales de arborización urbana PLAU SIGAU.</a:t>
            </a:r>
          </a:p>
          <a:p>
            <a:pPr marL="800100" lvl="1" indent="-342900" algn="just">
              <a:lnSpc>
                <a:spcPct val="115000"/>
              </a:lnSpc>
              <a:buFont typeface="Wingdings" panose="05000000000000000000" pitchFamily="2" charset="2"/>
              <a:buChar char="ü"/>
            </a:pPr>
            <a:r>
              <a:rPr lang="es-MX" sz="2000" dirty="0">
                <a:latin typeface="Trebuchet MS" panose="020B0603020202020204" pitchFamily="34" charset="0"/>
                <a:ea typeface="Times New Roman" panose="02020603050405020304" pitchFamily="18" charset="0"/>
              </a:rPr>
              <a:t>Informe de gestión foros diagnósticos ambientales locales (actualización diagnóstico ambiental local).</a:t>
            </a:r>
          </a:p>
          <a:p>
            <a:pPr marL="800100" lvl="1" indent="-342900" algn="just">
              <a:lnSpc>
                <a:spcPct val="115000"/>
              </a:lnSpc>
              <a:buFont typeface="Wingdings" panose="05000000000000000000" pitchFamily="2" charset="2"/>
              <a:buChar char="ü"/>
            </a:pPr>
            <a:r>
              <a:rPr lang="es-MX" sz="2000" dirty="0">
                <a:latin typeface="Trebuchet MS" panose="020B0603020202020204" pitchFamily="34" charset="0"/>
                <a:ea typeface="Times New Roman" panose="02020603050405020304" pitchFamily="18" charset="0"/>
              </a:rPr>
              <a:t>Informe RDH Jaboque.</a:t>
            </a:r>
          </a:p>
          <a:p>
            <a:pPr marL="800100" lvl="1" indent="-342900" algn="just">
              <a:lnSpc>
                <a:spcPct val="115000"/>
              </a:lnSpc>
              <a:buFont typeface="Wingdings" panose="05000000000000000000" pitchFamily="2" charset="2"/>
              <a:buChar char="ü"/>
            </a:pPr>
            <a:r>
              <a:rPr lang="es-MX" sz="2000" dirty="0">
                <a:latin typeface="Trebuchet MS" panose="020B0603020202020204" pitchFamily="34" charset="0"/>
                <a:ea typeface="Times New Roman" panose="02020603050405020304" pitchFamily="18" charset="0"/>
              </a:rPr>
              <a:t>Plan Institucional de Participación Ciudadana. Secretaría Distrital de Ambiente.</a:t>
            </a:r>
          </a:p>
          <a:p>
            <a:pPr marL="800100" lvl="1" indent="-342900" algn="just">
              <a:lnSpc>
                <a:spcPct val="115000"/>
              </a:lnSpc>
              <a:buFont typeface="Wingdings" panose="05000000000000000000" pitchFamily="2" charset="2"/>
              <a:buChar char="ü"/>
            </a:pPr>
            <a:r>
              <a:rPr lang="es-MX" sz="2000" dirty="0">
                <a:latin typeface="Trebuchet MS" panose="020B0603020202020204" pitchFamily="34" charset="0"/>
                <a:ea typeface="Times New Roman" panose="02020603050405020304" pitchFamily="18" charset="0"/>
              </a:rPr>
              <a:t>Informe de gestión PAL 2022. Lineamientos técnicos</a:t>
            </a:r>
          </a:p>
          <a:p>
            <a:pPr marL="800100" lvl="1" indent="-342900" algn="just">
              <a:lnSpc>
                <a:spcPct val="115000"/>
              </a:lnSpc>
              <a:buFont typeface="Wingdings" panose="05000000000000000000" pitchFamily="2" charset="2"/>
              <a:buChar char="ü"/>
            </a:pPr>
            <a:r>
              <a:rPr lang="es-MX" sz="2000" dirty="0">
                <a:latin typeface="Trebuchet MS" panose="020B0603020202020204" pitchFamily="34" charset="0"/>
                <a:ea typeface="Times New Roman" panose="02020603050405020304" pitchFamily="18" charset="0"/>
              </a:rPr>
              <a:t>Proyecto de inversión 7681. Fortalecimiento de la agricultura urbana y periurbana en las localidades urbanas de Bogotá D.C.</a:t>
            </a:r>
          </a:p>
          <a:p>
            <a:pPr marL="800100" lvl="1" indent="-342900" algn="just">
              <a:lnSpc>
                <a:spcPct val="115000"/>
              </a:lnSpc>
              <a:buFont typeface="Wingdings" panose="05000000000000000000" pitchFamily="2" charset="2"/>
              <a:buChar char="ü"/>
            </a:pPr>
            <a:r>
              <a:rPr lang="es-MX" sz="2000" dirty="0">
                <a:latin typeface="Trebuchet MS" panose="020B0603020202020204" pitchFamily="34" charset="0"/>
                <a:ea typeface="Times New Roman" panose="02020603050405020304" pitchFamily="18" charset="0"/>
              </a:rPr>
              <a:t>Proyecto PALSA 2023.</a:t>
            </a:r>
          </a:p>
          <a:p>
            <a:pPr lvl="1" algn="just">
              <a:lnSpc>
                <a:spcPct val="115000"/>
              </a:lnSpc>
            </a:pPr>
            <a:endParaRPr lang="es-MX" sz="2000" b="0" i="0" dirty="0">
              <a:effectLst/>
              <a:latin typeface="Trebuchet MS" panose="020B0603020202020204" pitchFamily="34" charset="0"/>
              <a:ea typeface="Times New Roman" panose="02020603050405020304" pitchFamily="18" charset="0"/>
            </a:endParaRPr>
          </a:p>
        </p:txBody>
      </p:sp>
      <p:sp>
        <p:nvSpPr>
          <p:cNvPr id="2" name="object 3">
            <a:extLst>
              <a:ext uri="{FF2B5EF4-FFF2-40B4-BE49-F238E27FC236}">
                <a16:creationId xmlns:a16="http://schemas.microsoft.com/office/drawing/2014/main" id="{A59EA771-4646-9FC5-7C91-EF6DD3328F32}"/>
              </a:ext>
            </a:extLst>
          </p:cNvPr>
          <p:cNvSpPr/>
          <p:nvPr/>
        </p:nvSpPr>
        <p:spPr>
          <a:xfrm>
            <a:off x="0" y="3246513"/>
            <a:ext cx="1219200" cy="3601962"/>
          </a:xfrm>
          <a:custGeom>
            <a:avLst/>
            <a:gdLst/>
            <a:ahLst/>
            <a:cxnLst/>
            <a:rect l="l" t="t" r="r" b="b"/>
            <a:pathLst>
              <a:path w="903605" h="3601084">
                <a:moveTo>
                  <a:pt x="0" y="0"/>
                </a:moveTo>
                <a:lnTo>
                  <a:pt x="0" y="3601059"/>
                </a:lnTo>
                <a:lnTo>
                  <a:pt x="903020" y="3601059"/>
                </a:lnTo>
                <a:lnTo>
                  <a:pt x="0" y="0"/>
                </a:lnTo>
                <a:close/>
              </a:path>
            </a:pathLst>
          </a:custGeom>
          <a:solidFill>
            <a:srgbClr val="E42328"/>
          </a:solidFill>
        </p:spPr>
        <p:txBody>
          <a:bodyPr wrap="square" lIns="0" tIns="0" rIns="0" bIns="0" rtlCol="0"/>
          <a:lstStyle/>
          <a:p>
            <a:endParaRPr/>
          </a:p>
        </p:txBody>
      </p:sp>
      <p:pic>
        <p:nvPicPr>
          <p:cNvPr id="6" name="Gráfico 5" descr="Trabajador de oficina con relleno sólido">
            <a:extLst>
              <a:ext uri="{FF2B5EF4-FFF2-40B4-BE49-F238E27FC236}">
                <a16:creationId xmlns:a16="http://schemas.microsoft.com/office/drawing/2014/main" id="{ACB14EF8-212D-88B4-71E0-FC84FA7D39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899" y="5857875"/>
            <a:ext cx="914400" cy="914400"/>
          </a:xfrm>
          <a:prstGeom prst="rect">
            <a:avLst/>
          </a:prstGeom>
        </p:spPr>
      </p:pic>
    </p:spTree>
    <p:extLst>
      <p:ext uri="{BB962C8B-B14F-4D97-AF65-F5344CB8AC3E}">
        <p14:creationId xmlns:p14="http://schemas.microsoft.com/office/powerpoint/2010/main" val="29475088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3236988"/>
            <a:ext cx="903605" cy="3601085"/>
          </a:xfrm>
          <a:custGeom>
            <a:avLst/>
            <a:gdLst/>
            <a:ahLst/>
            <a:cxnLst/>
            <a:rect l="l" t="t" r="r" b="b"/>
            <a:pathLst>
              <a:path w="903605" h="3601084">
                <a:moveTo>
                  <a:pt x="0" y="0"/>
                </a:moveTo>
                <a:lnTo>
                  <a:pt x="0" y="3601059"/>
                </a:lnTo>
                <a:lnTo>
                  <a:pt x="903020" y="3601059"/>
                </a:lnTo>
                <a:lnTo>
                  <a:pt x="0" y="0"/>
                </a:lnTo>
                <a:close/>
              </a:path>
            </a:pathLst>
          </a:custGeom>
          <a:solidFill>
            <a:srgbClr val="E42328"/>
          </a:solidFill>
        </p:spPr>
        <p:txBody>
          <a:bodyPr wrap="square" lIns="0" tIns="0" rIns="0" bIns="0" rtlCol="0"/>
          <a:lstStyle/>
          <a:p>
            <a:endParaRPr dirty="0"/>
          </a:p>
        </p:txBody>
      </p:sp>
      <p:sp>
        <p:nvSpPr>
          <p:cNvPr id="4" name="object 4"/>
          <p:cNvSpPr/>
          <p:nvPr/>
        </p:nvSpPr>
        <p:spPr>
          <a:xfrm>
            <a:off x="11298088" y="5"/>
            <a:ext cx="899794" cy="3344545"/>
          </a:xfrm>
          <a:custGeom>
            <a:avLst/>
            <a:gdLst/>
            <a:ahLst/>
            <a:cxnLst/>
            <a:rect l="l" t="t" r="r" b="b"/>
            <a:pathLst>
              <a:path w="899795" h="3344545">
                <a:moveTo>
                  <a:pt x="899553" y="0"/>
                </a:moveTo>
                <a:lnTo>
                  <a:pt x="0" y="0"/>
                </a:lnTo>
                <a:lnTo>
                  <a:pt x="899553" y="3344430"/>
                </a:lnTo>
                <a:lnTo>
                  <a:pt x="899553" y="0"/>
                </a:lnTo>
                <a:close/>
              </a:path>
            </a:pathLst>
          </a:custGeom>
          <a:solidFill>
            <a:srgbClr val="FFB71B"/>
          </a:solidFill>
        </p:spPr>
        <p:txBody>
          <a:bodyPr wrap="square" lIns="0" tIns="0" rIns="0" bIns="0" rtlCol="0"/>
          <a:lstStyle/>
          <a:p>
            <a:endParaRPr dirty="0"/>
          </a:p>
        </p:txBody>
      </p:sp>
      <p:sp>
        <p:nvSpPr>
          <p:cNvPr id="5" name="Rectángulo 4">
            <a:extLst>
              <a:ext uri="{FF2B5EF4-FFF2-40B4-BE49-F238E27FC236}">
                <a16:creationId xmlns:a16="http://schemas.microsoft.com/office/drawing/2014/main" id="{8A765E8C-43FA-1E3C-C817-4C13D185D74E}"/>
              </a:ext>
            </a:extLst>
          </p:cNvPr>
          <p:cNvSpPr/>
          <p:nvPr/>
        </p:nvSpPr>
        <p:spPr>
          <a:xfrm>
            <a:off x="1066800" y="1057275"/>
            <a:ext cx="9525001" cy="5194948"/>
          </a:xfrm>
          <a:prstGeom prst="rect">
            <a:avLst/>
          </a:prstGeom>
        </p:spPr>
        <p:txBody>
          <a:bodyPr wrap="square">
            <a:spAutoFit/>
          </a:bodyPr>
          <a:lstStyle/>
          <a:p>
            <a:pPr algn="just">
              <a:lnSpc>
                <a:spcPct val="115000"/>
              </a:lnSpc>
            </a:pPr>
            <a:r>
              <a:rPr lang="es-MX" sz="2000" b="1" dirty="0">
                <a:ln w="0"/>
                <a:solidFill>
                  <a:srgbClr val="E42328"/>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2022-II – </a:t>
            </a:r>
            <a:r>
              <a:rPr lang="es-ES" sz="2000" b="1" dirty="0">
                <a:ln w="0"/>
                <a:solidFill>
                  <a:srgbClr val="E42328"/>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Comité Local de Libertad Religiosa, Culto y Conciencia</a:t>
            </a:r>
            <a:r>
              <a:rPr lang="es-MX" sz="2000" b="1" dirty="0">
                <a:ln w="0"/>
                <a:solidFill>
                  <a:srgbClr val="E42328"/>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a:t>
            </a:r>
          </a:p>
          <a:p>
            <a:pPr algn="just">
              <a:lnSpc>
                <a:spcPct val="115000"/>
              </a:lnSpc>
            </a:pPr>
            <a:r>
              <a:rPr lang="es-MX" sz="2000" b="1" dirty="0">
                <a:ln w="0"/>
                <a:solidFill>
                  <a:srgbClr val="E42328"/>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Edilesa Darly Patricia Caicedo Camilo</a:t>
            </a:r>
          </a:p>
          <a:p>
            <a:pPr algn="just">
              <a:lnSpc>
                <a:spcPct val="115000"/>
              </a:lnSpc>
            </a:pPr>
            <a:r>
              <a:rPr lang="es-ES" sz="2000" dirty="0">
                <a:latin typeface="Trebuchet MS" panose="020B0603020202020204" pitchFamily="34" charset="0"/>
                <a:ea typeface="Times New Roman" panose="02020603050405020304" pitchFamily="18" charset="0"/>
              </a:rPr>
              <a:t>En el marco de su delegación para este semestre, se atendieron a las convocatorias realizadas para abordar como tema central la Modificación del Acuerdo Local No. 002 del 07 de junio de 2018; en cada reunión se trataron los siguientes temas:</a:t>
            </a:r>
            <a:endParaRPr lang="es-MX" sz="2000" dirty="0">
              <a:latin typeface="Trebuchet MS" panose="020B0603020202020204" pitchFamily="34" charset="0"/>
              <a:ea typeface="Times New Roman" panose="02020603050405020304" pitchFamily="18" charset="0"/>
            </a:endParaRPr>
          </a:p>
          <a:p>
            <a:pPr algn="just">
              <a:lnSpc>
                <a:spcPct val="115000"/>
              </a:lnSpc>
            </a:pPr>
            <a:endParaRPr lang="es-MX" sz="1000" b="1" dirty="0">
              <a:ln w="0"/>
              <a:solidFill>
                <a:srgbClr val="E42328"/>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endParaRPr>
          </a:p>
          <a:p>
            <a:pPr marL="800100" lvl="1" indent="-342900" algn="just">
              <a:lnSpc>
                <a:spcPct val="115000"/>
              </a:lnSpc>
              <a:buFont typeface="Wingdings" panose="05000000000000000000" pitchFamily="2" charset="2"/>
              <a:buChar char="ü"/>
            </a:pPr>
            <a:r>
              <a:rPr lang="es-MX" sz="2000" dirty="0">
                <a:latin typeface="Trebuchet MS" panose="020B0603020202020204" pitchFamily="34" charset="0"/>
                <a:ea typeface="Times New Roman" panose="02020603050405020304" pitchFamily="18" charset="0"/>
              </a:rPr>
              <a:t>Reglamento interno y plan de acción del Comité 2022.</a:t>
            </a:r>
          </a:p>
          <a:p>
            <a:pPr marL="800100" lvl="1" indent="-342900" algn="just">
              <a:lnSpc>
                <a:spcPct val="115000"/>
              </a:lnSpc>
              <a:buFont typeface="Wingdings" panose="05000000000000000000" pitchFamily="2" charset="2"/>
              <a:buChar char="ü"/>
            </a:pPr>
            <a:r>
              <a:rPr lang="es-MX" sz="2000" dirty="0">
                <a:latin typeface="Trebuchet MS" panose="020B0603020202020204" pitchFamily="34" charset="0"/>
                <a:ea typeface="Times New Roman" panose="02020603050405020304" pitchFamily="18" charset="0"/>
              </a:rPr>
              <a:t>Plan de trabajo año 2022/Actividades en el marco de la libertad religiosa.</a:t>
            </a:r>
          </a:p>
          <a:p>
            <a:pPr marL="800100" lvl="1" indent="-342900" algn="just">
              <a:lnSpc>
                <a:spcPct val="115000"/>
              </a:lnSpc>
              <a:buFont typeface="Wingdings" panose="05000000000000000000" pitchFamily="2" charset="2"/>
              <a:buChar char="ü"/>
            </a:pPr>
            <a:r>
              <a:rPr lang="es-MX" sz="2000" dirty="0">
                <a:latin typeface="Trebuchet MS" panose="020B0603020202020204" pitchFamily="34" charset="0"/>
                <a:ea typeface="Times New Roman" panose="02020603050405020304" pitchFamily="18" charset="0"/>
              </a:rPr>
              <a:t>Aportes, aprobación del reglamento interno, nombramiento de mesa directiva.</a:t>
            </a:r>
          </a:p>
          <a:p>
            <a:pPr marL="800100" lvl="1" indent="-342900" algn="just">
              <a:lnSpc>
                <a:spcPct val="115000"/>
              </a:lnSpc>
              <a:buFont typeface="Wingdings" panose="05000000000000000000" pitchFamily="2" charset="2"/>
              <a:buChar char="ü"/>
            </a:pPr>
            <a:r>
              <a:rPr lang="es-MX" sz="2000" dirty="0">
                <a:latin typeface="Trebuchet MS" panose="020B0603020202020204" pitchFamily="34" charset="0"/>
                <a:ea typeface="Times New Roman" panose="02020603050405020304" pitchFamily="18" charset="0"/>
              </a:rPr>
              <a:t>Elección nombramiento mesa directiva.</a:t>
            </a:r>
          </a:p>
          <a:p>
            <a:pPr marL="800100" lvl="1" indent="-342900" algn="just">
              <a:lnSpc>
                <a:spcPct val="115000"/>
              </a:lnSpc>
              <a:buFont typeface="Wingdings" panose="05000000000000000000" pitchFamily="2" charset="2"/>
              <a:buChar char="ü"/>
            </a:pPr>
            <a:r>
              <a:rPr lang="es-MX" sz="2000" dirty="0">
                <a:latin typeface="Trebuchet MS" panose="020B0603020202020204" pitchFamily="34" charset="0"/>
                <a:ea typeface="Times New Roman" panose="02020603050405020304" pitchFamily="18" charset="0"/>
              </a:rPr>
              <a:t>Modificación del acuerdo local.</a:t>
            </a:r>
          </a:p>
          <a:p>
            <a:pPr marL="800100" lvl="1" indent="-342900" algn="just">
              <a:lnSpc>
                <a:spcPct val="115000"/>
              </a:lnSpc>
              <a:buFont typeface="Wingdings" panose="05000000000000000000" pitchFamily="2" charset="2"/>
              <a:buChar char="ü"/>
            </a:pPr>
            <a:r>
              <a:rPr lang="es-MX" sz="2000" dirty="0">
                <a:latin typeface="Trebuchet MS" panose="020B0603020202020204" pitchFamily="34" charset="0"/>
                <a:ea typeface="Times New Roman" panose="02020603050405020304" pitchFamily="18" charset="0"/>
              </a:rPr>
              <a:t>Modificación del acuerdo local, validación de cumplimiento de compromisos.</a:t>
            </a:r>
          </a:p>
        </p:txBody>
      </p:sp>
      <p:sp>
        <p:nvSpPr>
          <p:cNvPr id="2" name="object 3">
            <a:extLst>
              <a:ext uri="{FF2B5EF4-FFF2-40B4-BE49-F238E27FC236}">
                <a16:creationId xmlns:a16="http://schemas.microsoft.com/office/drawing/2014/main" id="{CEC7F137-6B00-56B4-6ABA-3620EB3D0BCF}"/>
              </a:ext>
            </a:extLst>
          </p:cNvPr>
          <p:cNvSpPr/>
          <p:nvPr/>
        </p:nvSpPr>
        <p:spPr>
          <a:xfrm>
            <a:off x="0" y="3246513"/>
            <a:ext cx="1219200" cy="3601962"/>
          </a:xfrm>
          <a:custGeom>
            <a:avLst/>
            <a:gdLst/>
            <a:ahLst/>
            <a:cxnLst/>
            <a:rect l="l" t="t" r="r" b="b"/>
            <a:pathLst>
              <a:path w="903605" h="3601084">
                <a:moveTo>
                  <a:pt x="0" y="0"/>
                </a:moveTo>
                <a:lnTo>
                  <a:pt x="0" y="3601059"/>
                </a:lnTo>
                <a:lnTo>
                  <a:pt x="903020" y="3601059"/>
                </a:lnTo>
                <a:lnTo>
                  <a:pt x="0" y="0"/>
                </a:lnTo>
                <a:close/>
              </a:path>
            </a:pathLst>
          </a:custGeom>
          <a:solidFill>
            <a:srgbClr val="E42328"/>
          </a:solidFill>
        </p:spPr>
        <p:txBody>
          <a:bodyPr wrap="square" lIns="0" tIns="0" rIns="0" bIns="0" rtlCol="0"/>
          <a:lstStyle/>
          <a:p>
            <a:endParaRPr/>
          </a:p>
        </p:txBody>
      </p:sp>
      <p:pic>
        <p:nvPicPr>
          <p:cNvPr id="6" name="Gráfico 5" descr="Trabajadora de oficina contorno">
            <a:extLst>
              <a:ext uri="{FF2B5EF4-FFF2-40B4-BE49-F238E27FC236}">
                <a16:creationId xmlns:a16="http://schemas.microsoft.com/office/drawing/2014/main" id="{4B23FAE5-7D14-92D2-B301-8E224B3DE6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683" y="5857875"/>
            <a:ext cx="914400" cy="914400"/>
          </a:xfrm>
          <a:prstGeom prst="rect">
            <a:avLst/>
          </a:prstGeom>
        </p:spPr>
      </p:pic>
    </p:spTree>
    <p:extLst>
      <p:ext uri="{BB962C8B-B14F-4D97-AF65-F5344CB8AC3E}">
        <p14:creationId xmlns:p14="http://schemas.microsoft.com/office/powerpoint/2010/main" val="53105104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685800" y="828675"/>
            <a:ext cx="10632164" cy="2862322"/>
          </a:xfrm>
          <a:prstGeom prst="rect">
            <a:avLst/>
          </a:prstGeom>
        </p:spPr>
        <p:txBody>
          <a:bodyPr wrap="square">
            <a:spAutoFit/>
          </a:bodyPr>
          <a:lstStyle/>
          <a:p>
            <a:r>
              <a:rPr lang="es-CO" sz="2000" dirty="0">
                <a:latin typeface="Trebuchet MS" panose="020B0603020202020204" pitchFamily="34" charset="0"/>
              </a:rPr>
              <a:t>El 25 de marzo de 2022 se desarrolló la Rendición de Cuentas de la gestión adelantada en el primer y segundo semestre del año 2021 contando con la presencia de la Alcaldía Local de Engativá y la Secretaría Distrital de Gobierno.</a:t>
            </a:r>
          </a:p>
          <a:p>
            <a:r>
              <a:rPr lang="es-CO" sz="2000" dirty="0">
                <a:latin typeface="Trebuchet MS" panose="020B0603020202020204" pitchFamily="34" charset="0"/>
              </a:rPr>
              <a:t>De igual forma, se realizó transmisión en vivo y carga de video en YouTube:</a:t>
            </a:r>
          </a:p>
          <a:p>
            <a:pPr marL="285750" indent="-285750">
              <a:buFont typeface="Wingdings" panose="05000000000000000000" pitchFamily="2" charset="2"/>
              <a:buChar char="q"/>
            </a:pPr>
            <a:r>
              <a:rPr lang="es-CO" sz="2000" dirty="0">
                <a:latin typeface="Trebuchet MS" panose="020B0603020202020204" pitchFamily="34" charset="0"/>
              </a:rPr>
              <a:t>Facebook Live: </a:t>
            </a:r>
            <a:r>
              <a:rPr lang="es-CO" sz="2000" dirty="0">
                <a:latin typeface="Trebuchet MS" panose="020B0603020202020204" pitchFamily="34" charset="0"/>
                <a:hlinkClick r:id="rId2"/>
              </a:rPr>
              <a:t>https://www.facebook.com/jalengativa/videos/700397687810216</a:t>
            </a:r>
            <a:r>
              <a:rPr lang="es-CO" sz="2000" dirty="0">
                <a:latin typeface="Trebuchet MS" panose="020B0603020202020204" pitchFamily="34" charset="0"/>
              </a:rPr>
              <a:t> </a:t>
            </a:r>
          </a:p>
          <a:p>
            <a:pPr marL="285750" indent="-285750">
              <a:buFont typeface="Wingdings" panose="05000000000000000000" pitchFamily="2" charset="2"/>
              <a:buChar char="q"/>
            </a:pPr>
            <a:r>
              <a:rPr lang="es-CO" sz="2000" dirty="0">
                <a:latin typeface="Trebuchet MS" panose="020B0603020202020204" pitchFamily="34" charset="0"/>
              </a:rPr>
              <a:t>Grabación de plataforma Microsoft </a:t>
            </a:r>
            <a:r>
              <a:rPr lang="es-CO" sz="2000" dirty="0" err="1">
                <a:latin typeface="Trebuchet MS" panose="020B0603020202020204" pitchFamily="34" charset="0"/>
              </a:rPr>
              <a:t>Teams</a:t>
            </a:r>
            <a:r>
              <a:rPr lang="es-CO" sz="2000" dirty="0">
                <a:latin typeface="Trebuchet MS" panose="020B0603020202020204" pitchFamily="34" charset="0"/>
              </a:rPr>
              <a:t> con carga posterior en YouTube: </a:t>
            </a:r>
            <a:r>
              <a:rPr lang="es-CO" sz="2000" dirty="0">
                <a:latin typeface="Trebuchet MS" panose="020B0603020202020204" pitchFamily="34" charset="0"/>
                <a:hlinkClick r:id="rId3"/>
              </a:rPr>
              <a:t>https://www.youtube.com/watch?v=ihEQYcfijCg</a:t>
            </a:r>
            <a:r>
              <a:rPr lang="es-CO" sz="2000" dirty="0">
                <a:latin typeface="Trebuchet MS" panose="020B0603020202020204" pitchFamily="34" charset="0"/>
              </a:rPr>
              <a:t> </a:t>
            </a:r>
          </a:p>
          <a:p>
            <a:r>
              <a:rPr lang="es-CO" sz="2000" dirty="0">
                <a:latin typeface="Trebuchet MS" panose="020B0603020202020204" pitchFamily="34" charset="0"/>
              </a:rPr>
              <a:t>Su convocatoria fue divulgada a través de la Cartelera Física de programación semanal de la Junta Administradora Local de Engativá y en las redes sociales oficiales:</a:t>
            </a:r>
          </a:p>
        </p:txBody>
      </p:sp>
      <p:pic>
        <p:nvPicPr>
          <p:cNvPr id="7" name="Imagen 6" descr="Interfaz de usuario gráfica&#10;&#10;Descripción generada automáticamente"/>
          <p:cNvPicPr/>
          <p:nvPr/>
        </p:nvPicPr>
        <p:blipFill>
          <a:blip r:embed="rId4" cstate="print">
            <a:extLst>
              <a:ext uri="{28A0092B-C50C-407E-A947-70E740481C1C}">
                <a14:useLocalDpi xmlns:a14="http://schemas.microsoft.com/office/drawing/2010/main" val="0"/>
              </a:ext>
            </a:extLst>
          </a:blip>
          <a:stretch>
            <a:fillRect/>
          </a:stretch>
        </p:blipFill>
        <p:spPr>
          <a:xfrm>
            <a:off x="1843160" y="3743508"/>
            <a:ext cx="4902805" cy="2952567"/>
          </a:xfrm>
          <a:prstGeom prst="rect">
            <a:avLst/>
          </a:prstGeom>
        </p:spPr>
      </p:pic>
      <p:pic>
        <p:nvPicPr>
          <p:cNvPr id="8" name="Imagen 7" descr="Texto&#10;&#10;Descripción generada automáticamente"/>
          <p:cNvPicPr/>
          <p:nvPr/>
        </p:nvPicPr>
        <p:blipFill>
          <a:blip r:embed="rId5" cstate="print">
            <a:extLst>
              <a:ext uri="{28A0092B-C50C-407E-A947-70E740481C1C}">
                <a14:useLocalDpi xmlns:a14="http://schemas.microsoft.com/office/drawing/2010/main" val="0"/>
              </a:ext>
            </a:extLst>
          </a:blip>
          <a:stretch>
            <a:fillRect/>
          </a:stretch>
        </p:blipFill>
        <p:spPr>
          <a:xfrm>
            <a:off x="7634360" y="3743507"/>
            <a:ext cx="2728840" cy="2952568"/>
          </a:xfrm>
          <a:prstGeom prst="rect">
            <a:avLst/>
          </a:prstGeom>
        </p:spPr>
      </p:pic>
      <p:sp>
        <p:nvSpPr>
          <p:cNvPr id="10" name="object 5">
            <a:extLst>
              <a:ext uri="{FF2B5EF4-FFF2-40B4-BE49-F238E27FC236}">
                <a16:creationId xmlns:a16="http://schemas.microsoft.com/office/drawing/2014/main" id="{7E99B207-CC4A-5B39-35DA-1DEE03CFAD96}"/>
              </a:ext>
            </a:extLst>
          </p:cNvPr>
          <p:cNvSpPr txBox="1">
            <a:spLocks/>
          </p:cNvSpPr>
          <p:nvPr/>
        </p:nvSpPr>
        <p:spPr>
          <a:xfrm>
            <a:off x="874036" y="427393"/>
            <a:ext cx="10384514" cy="397545"/>
          </a:xfrm>
          <a:prstGeom prst="rect">
            <a:avLst/>
          </a:prstGeom>
          <a:noFill/>
        </p:spPr>
        <p:txBody>
          <a:bodyPr wrap="square" lIns="91440" tIns="45720" rIns="91440" bIns="45720">
            <a:spAutoFit/>
          </a:bodyPr>
          <a:lstStyle>
            <a:lvl1pPr>
              <a:defRPr sz="6200" b="1" i="0">
                <a:solidFill>
                  <a:srgbClr val="E42328"/>
                </a:solidFill>
                <a:latin typeface="Trebuchet MS"/>
                <a:ea typeface="+mj-ea"/>
                <a:cs typeface="Trebuchet MS"/>
              </a:defRPr>
            </a:lvl1pPr>
          </a:lstStyle>
          <a:p>
            <a:pPr algn="r" rtl="0"/>
            <a:r>
              <a:rPr lang="es-ES"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Rendición de cuentas del año 2021</a:t>
            </a:r>
          </a:p>
        </p:txBody>
      </p:sp>
    </p:spTree>
    <p:extLst>
      <p:ext uri="{BB962C8B-B14F-4D97-AF65-F5344CB8AC3E}">
        <p14:creationId xmlns:p14="http://schemas.microsoft.com/office/powerpoint/2010/main" val="24334197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3236988"/>
            <a:ext cx="903605" cy="3601085"/>
          </a:xfrm>
          <a:custGeom>
            <a:avLst/>
            <a:gdLst/>
            <a:ahLst/>
            <a:cxnLst/>
            <a:rect l="l" t="t" r="r" b="b"/>
            <a:pathLst>
              <a:path w="903605" h="3601084">
                <a:moveTo>
                  <a:pt x="0" y="0"/>
                </a:moveTo>
                <a:lnTo>
                  <a:pt x="0" y="3601059"/>
                </a:lnTo>
                <a:lnTo>
                  <a:pt x="903020" y="3601059"/>
                </a:lnTo>
                <a:lnTo>
                  <a:pt x="0" y="0"/>
                </a:lnTo>
                <a:close/>
              </a:path>
            </a:pathLst>
          </a:custGeom>
          <a:solidFill>
            <a:srgbClr val="E42328"/>
          </a:solidFill>
        </p:spPr>
        <p:txBody>
          <a:bodyPr wrap="square" lIns="0" tIns="0" rIns="0" bIns="0" rtlCol="0"/>
          <a:lstStyle/>
          <a:p>
            <a:endParaRPr dirty="0"/>
          </a:p>
        </p:txBody>
      </p:sp>
      <p:sp>
        <p:nvSpPr>
          <p:cNvPr id="4" name="object 4"/>
          <p:cNvSpPr/>
          <p:nvPr/>
        </p:nvSpPr>
        <p:spPr>
          <a:xfrm>
            <a:off x="11298088" y="5"/>
            <a:ext cx="899794" cy="3344545"/>
          </a:xfrm>
          <a:custGeom>
            <a:avLst/>
            <a:gdLst/>
            <a:ahLst/>
            <a:cxnLst/>
            <a:rect l="l" t="t" r="r" b="b"/>
            <a:pathLst>
              <a:path w="899795" h="3344545">
                <a:moveTo>
                  <a:pt x="899553" y="0"/>
                </a:moveTo>
                <a:lnTo>
                  <a:pt x="0" y="0"/>
                </a:lnTo>
                <a:lnTo>
                  <a:pt x="899553" y="3344430"/>
                </a:lnTo>
                <a:lnTo>
                  <a:pt x="899553" y="0"/>
                </a:lnTo>
                <a:close/>
              </a:path>
            </a:pathLst>
          </a:custGeom>
          <a:solidFill>
            <a:srgbClr val="FFB71B"/>
          </a:solidFill>
        </p:spPr>
        <p:txBody>
          <a:bodyPr wrap="square" lIns="0" tIns="0" rIns="0" bIns="0" rtlCol="0"/>
          <a:lstStyle/>
          <a:p>
            <a:endParaRPr dirty="0"/>
          </a:p>
        </p:txBody>
      </p:sp>
      <p:sp>
        <p:nvSpPr>
          <p:cNvPr id="5" name="Rectángulo 4">
            <a:extLst>
              <a:ext uri="{FF2B5EF4-FFF2-40B4-BE49-F238E27FC236}">
                <a16:creationId xmlns:a16="http://schemas.microsoft.com/office/drawing/2014/main" id="{8A765E8C-43FA-1E3C-C817-4C13D185D74E}"/>
              </a:ext>
            </a:extLst>
          </p:cNvPr>
          <p:cNvSpPr/>
          <p:nvPr/>
        </p:nvSpPr>
        <p:spPr>
          <a:xfrm>
            <a:off x="914400" y="896927"/>
            <a:ext cx="10515600" cy="4841005"/>
          </a:xfrm>
          <a:prstGeom prst="rect">
            <a:avLst/>
          </a:prstGeom>
        </p:spPr>
        <p:txBody>
          <a:bodyPr wrap="square">
            <a:spAutoFit/>
          </a:bodyPr>
          <a:lstStyle/>
          <a:p>
            <a:pPr algn="just">
              <a:lnSpc>
                <a:spcPct val="115000"/>
              </a:lnSpc>
            </a:pPr>
            <a:r>
              <a:rPr lang="es-MX" sz="2000" b="1" dirty="0">
                <a:ln w="0"/>
                <a:solidFill>
                  <a:srgbClr val="E42328"/>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2022-II – </a:t>
            </a:r>
            <a:r>
              <a:rPr lang="es-ES" sz="2000" b="1" dirty="0">
                <a:ln w="0"/>
                <a:solidFill>
                  <a:srgbClr val="E42328"/>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Comité Local de Libertad Religiosa, Culto y Conciencia</a:t>
            </a:r>
            <a:r>
              <a:rPr lang="es-MX" sz="2000" b="1" dirty="0">
                <a:ln w="0"/>
                <a:solidFill>
                  <a:srgbClr val="E42328"/>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a:t>
            </a:r>
          </a:p>
          <a:p>
            <a:pPr algn="just">
              <a:lnSpc>
                <a:spcPct val="115000"/>
              </a:lnSpc>
            </a:pPr>
            <a:r>
              <a:rPr lang="es-MX" sz="2000" b="1" dirty="0">
                <a:ln w="0"/>
                <a:solidFill>
                  <a:srgbClr val="E42328"/>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Edilesa Darly Patricia Caicedo Camilo</a:t>
            </a:r>
          </a:p>
          <a:p>
            <a:pPr algn="just">
              <a:lnSpc>
                <a:spcPct val="115000"/>
              </a:lnSpc>
            </a:pPr>
            <a:endParaRPr lang="es-MX" sz="1000" b="1" dirty="0">
              <a:ln w="0"/>
              <a:solidFill>
                <a:srgbClr val="E42328"/>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endParaRPr>
          </a:p>
          <a:p>
            <a:pPr algn="just">
              <a:lnSpc>
                <a:spcPct val="115000"/>
              </a:lnSpc>
            </a:pPr>
            <a:r>
              <a:rPr lang="es-CO" sz="2000" dirty="0">
                <a:latin typeface="Trebuchet MS" panose="020B0603020202020204" pitchFamily="34" charset="0"/>
              </a:rPr>
              <a:t>En el ejercicio del Comité, se planteó la necesidad de fortalecer la instancia de participación ciudadana que acompañe todo el proceso de adopción, implementación y evaluación de la Política Publica Distrital de Libertades Fundamentales de Religión, Culto y Conciencia. Por ello, este Comité Local </a:t>
            </a:r>
            <a:r>
              <a:rPr lang="es-ES" sz="2000" dirty="0">
                <a:latin typeface="Trebuchet MS" panose="020B0603020202020204" pitchFamily="34" charset="0"/>
              </a:rPr>
              <a:t>solicitó a la Junta Administradora Local de Engativá, el jueves, 8 de septiembre, modificar el artículo del Acuerdo Local 02 del 2018, en virtud de fortalecer la instancia de participación local, y permitir el ingreso a todas las Entidades Religiosas y Organizaciones del Sector Religioso establecidas en la localidad, fortaleciendo la participación del Sector Religioso en estas instancias de decisión</a:t>
            </a:r>
            <a:r>
              <a:rPr lang="es-MX" sz="2000" dirty="0">
                <a:latin typeface="Trebuchet MS" panose="020B0603020202020204" pitchFamily="34" charset="0"/>
              </a:rPr>
              <a:t>. Dicho proyecto de acuerdo fue devuelto el 16 de septiembre de 2022 al Comité, y posteriormente, fue radicado por los 11 ediles y edilesas el 5 de diciembre de 2022 dando como resultado la sanción del Acuerdo Local No. 005 de 2022.</a:t>
            </a:r>
            <a:endParaRPr lang="es-CO" sz="2000" dirty="0">
              <a:latin typeface="Trebuchet MS" panose="020B0603020202020204" pitchFamily="34" charset="0"/>
            </a:endParaRPr>
          </a:p>
        </p:txBody>
      </p:sp>
      <p:sp>
        <p:nvSpPr>
          <p:cNvPr id="2" name="object 3">
            <a:extLst>
              <a:ext uri="{FF2B5EF4-FFF2-40B4-BE49-F238E27FC236}">
                <a16:creationId xmlns:a16="http://schemas.microsoft.com/office/drawing/2014/main" id="{5D2382CD-579F-51D1-39F2-68DD61EDC413}"/>
              </a:ext>
            </a:extLst>
          </p:cNvPr>
          <p:cNvSpPr/>
          <p:nvPr/>
        </p:nvSpPr>
        <p:spPr>
          <a:xfrm>
            <a:off x="0" y="3246513"/>
            <a:ext cx="1219200" cy="3601962"/>
          </a:xfrm>
          <a:custGeom>
            <a:avLst/>
            <a:gdLst/>
            <a:ahLst/>
            <a:cxnLst/>
            <a:rect l="l" t="t" r="r" b="b"/>
            <a:pathLst>
              <a:path w="903605" h="3601084">
                <a:moveTo>
                  <a:pt x="0" y="0"/>
                </a:moveTo>
                <a:lnTo>
                  <a:pt x="0" y="3601059"/>
                </a:lnTo>
                <a:lnTo>
                  <a:pt x="903020" y="3601059"/>
                </a:lnTo>
                <a:lnTo>
                  <a:pt x="0" y="0"/>
                </a:lnTo>
                <a:close/>
              </a:path>
            </a:pathLst>
          </a:custGeom>
          <a:solidFill>
            <a:srgbClr val="E42328"/>
          </a:solidFill>
        </p:spPr>
        <p:txBody>
          <a:bodyPr wrap="square" lIns="0" tIns="0" rIns="0" bIns="0" rtlCol="0"/>
          <a:lstStyle/>
          <a:p>
            <a:endParaRPr/>
          </a:p>
        </p:txBody>
      </p:sp>
      <p:pic>
        <p:nvPicPr>
          <p:cNvPr id="6" name="Gráfico 5" descr="Trabajadora de oficina contorno">
            <a:extLst>
              <a:ext uri="{FF2B5EF4-FFF2-40B4-BE49-F238E27FC236}">
                <a16:creationId xmlns:a16="http://schemas.microsoft.com/office/drawing/2014/main" id="{71B27DF5-FC99-E29E-4C74-FDE14522AE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683" y="5857875"/>
            <a:ext cx="914400" cy="914400"/>
          </a:xfrm>
          <a:prstGeom prst="rect">
            <a:avLst/>
          </a:prstGeom>
        </p:spPr>
      </p:pic>
    </p:spTree>
    <p:extLst>
      <p:ext uri="{BB962C8B-B14F-4D97-AF65-F5344CB8AC3E}">
        <p14:creationId xmlns:p14="http://schemas.microsoft.com/office/powerpoint/2010/main" val="33124513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3236988"/>
            <a:ext cx="903605" cy="3601085"/>
          </a:xfrm>
          <a:custGeom>
            <a:avLst/>
            <a:gdLst/>
            <a:ahLst/>
            <a:cxnLst/>
            <a:rect l="l" t="t" r="r" b="b"/>
            <a:pathLst>
              <a:path w="903605" h="3601084">
                <a:moveTo>
                  <a:pt x="0" y="0"/>
                </a:moveTo>
                <a:lnTo>
                  <a:pt x="0" y="3601059"/>
                </a:lnTo>
                <a:lnTo>
                  <a:pt x="903020" y="3601059"/>
                </a:lnTo>
                <a:lnTo>
                  <a:pt x="0" y="0"/>
                </a:lnTo>
                <a:close/>
              </a:path>
            </a:pathLst>
          </a:custGeom>
          <a:solidFill>
            <a:srgbClr val="E42328"/>
          </a:solidFill>
        </p:spPr>
        <p:txBody>
          <a:bodyPr wrap="square" lIns="0" tIns="0" rIns="0" bIns="0" rtlCol="0"/>
          <a:lstStyle/>
          <a:p>
            <a:endParaRPr dirty="0"/>
          </a:p>
        </p:txBody>
      </p:sp>
      <p:sp>
        <p:nvSpPr>
          <p:cNvPr id="4" name="object 4"/>
          <p:cNvSpPr/>
          <p:nvPr/>
        </p:nvSpPr>
        <p:spPr>
          <a:xfrm>
            <a:off x="11298088" y="5"/>
            <a:ext cx="899794" cy="3344545"/>
          </a:xfrm>
          <a:custGeom>
            <a:avLst/>
            <a:gdLst/>
            <a:ahLst/>
            <a:cxnLst/>
            <a:rect l="l" t="t" r="r" b="b"/>
            <a:pathLst>
              <a:path w="899795" h="3344545">
                <a:moveTo>
                  <a:pt x="899553" y="0"/>
                </a:moveTo>
                <a:lnTo>
                  <a:pt x="0" y="0"/>
                </a:lnTo>
                <a:lnTo>
                  <a:pt x="899553" y="3344430"/>
                </a:lnTo>
                <a:lnTo>
                  <a:pt x="899553" y="0"/>
                </a:lnTo>
                <a:close/>
              </a:path>
            </a:pathLst>
          </a:custGeom>
          <a:solidFill>
            <a:srgbClr val="FFB71B"/>
          </a:solidFill>
        </p:spPr>
        <p:txBody>
          <a:bodyPr wrap="square" lIns="0" tIns="0" rIns="0" bIns="0" rtlCol="0"/>
          <a:lstStyle/>
          <a:p>
            <a:endParaRPr dirty="0"/>
          </a:p>
        </p:txBody>
      </p:sp>
      <p:sp>
        <p:nvSpPr>
          <p:cNvPr id="5" name="Rectángulo 4">
            <a:extLst>
              <a:ext uri="{FF2B5EF4-FFF2-40B4-BE49-F238E27FC236}">
                <a16:creationId xmlns:a16="http://schemas.microsoft.com/office/drawing/2014/main" id="{8A765E8C-43FA-1E3C-C817-4C13D185D74E}"/>
              </a:ext>
            </a:extLst>
          </p:cNvPr>
          <p:cNvSpPr/>
          <p:nvPr/>
        </p:nvSpPr>
        <p:spPr>
          <a:xfrm>
            <a:off x="910639" y="752475"/>
            <a:ext cx="9824402" cy="5371920"/>
          </a:xfrm>
          <a:prstGeom prst="rect">
            <a:avLst/>
          </a:prstGeom>
        </p:spPr>
        <p:txBody>
          <a:bodyPr wrap="square">
            <a:spAutoFit/>
          </a:bodyPr>
          <a:lstStyle/>
          <a:p>
            <a:pPr algn="just">
              <a:lnSpc>
                <a:spcPct val="115000"/>
              </a:lnSpc>
            </a:pPr>
            <a:r>
              <a:rPr lang="es-MX" sz="2000" b="1" dirty="0">
                <a:ln w="0"/>
                <a:solidFill>
                  <a:srgbClr val="E42328"/>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2022-II – Consejo Local de Discapacidad:</a:t>
            </a:r>
          </a:p>
          <a:p>
            <a:pPr algn="just">
              <a:lnSpc>
                <a:spcPct val="115000"/>
              </a:lnSpc>
            </a:pPr>
            <a:r>
              <a:rPr lang="es-MX" sz="2000" b="1" dirty="0">
                <a:ln w="0"/>
                <a:solidFill>
                  <a:srgbClr val="E42328"/>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Edil Pablo Emilio Molano Jiménez</a:t>
            </a:r>
          </a:p>
          <a:p>
            <a:pPr algn="just">
              <a:lnSpc>
                <a:spcPct val="115000"/>
              </a:lnSpc>
            </a:pPr>
            <a:endParaRPr lang="es-MX" sz="1000" b="1" dirty="0">
              <a:ln w="0"/>
              <a:solidFill>
                <a:srgbClr val="E42328"/>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endParaRPr>
          </a:p>
          <a:p>
            <a:pPr algn="just">
              <a:lnSpc>
                <a:spcPct val="115000"/>
              </a:lnSpc>
            </a:pPr>
            <a:r>
              <a:rPr lang="es-MX" sz="2000" dirty="0">
                <a:latin typeface="Trebuchet MS" panose="020B0603020202020204" pitchFamily="34" charset="0"/>
              </a:rPr>
              <a:t>Inicialmente, fue delegado el H.E. Joan M. Angulo O. para representar a la JAL ante esta instancia, sin embargo, dada la solicitud de concepto jurídico a la Secretaría de Gobierno sobre la participación de los Ediles en las instancias locales, no se hizo efectiva su participación. Una vez recibida la respuesta y dadas las instrucciones de la Mesa Directiva 2022-II, el miércoles, 2 de noviembre de 2022 se delegó al H.E. Pablo E. Molano J.</a:t>
            </a:r>
          </a:p>
          <a:p>
            <a:pPr algn="just">
              <a:lnSpc>
                <a:spcPct val="115000"/>
              </a:lnSpc>
            </a:pPr>
            <a:endParaRPr lang="es-MX" sz="2000" b="0" i="0" dirty="0">
              <a:effectLst/>
              <a:latin typeface="Trebuchet MS" panose="020B0603020202020204" pitchFamily="34" charset="0"/>
              <a:ea typeface="Times New Roman" panose="02020603050405020304" pitchFamily="18" charset="0"/>
            </a:endParaRPr>
          </a:p>
          <a:p>
            <a:pPr algn="just">
              <a:lnSpc>
                <a:spcPct val="115000"/>
              </a:lnSpc>
            </a:pPr>
            <a:r>
              <a:rPr lang="es-MX" sz="2000" b="0" i="0" dirty="0">
                <a:effectLst/>
                <a:latin typeface="Trebuchet MS" panose="020B0603020202020204" pitchFamily="34" charset="0"/>
                <a:ea typeface="Times New Roman" panose="02020603050405020304" pitchFamily="18" charset="0"/>
              </a:rPr>
              <a:t>En el marco de esta delegación, se recogieron temas de interés para los Consejeros, originando convocatorias a la Administración Local, Subred Norte, y Secretaría Distrital de Integración Social, desde la Comisión de Bienestar Social, Salud y Ambiente, para que rindieran informes sobre la ejecución de presupuesto asignado en ayudas a personas con discapacidad en localidad de Engativá.</a:t>
            </a:r>
          </a:p>
        </p:txBody>
      </p:sp>
      <p:sp>
        <p:nvSpPr>
          <p:cNvPr id="2" name="object 3">
            <a:extLst>
              <a:ext uri="{FF2B5EF4-FFF2-40B4-BE49-F238E27FC236}">
                <a16:creationId xmlns:a16="http://schemas.microsoft.com/office/drawing/2014/main" id="{3518D85C-B169-1771-8E96-2566581DF7A3}"/>
              </a:ext>
            </a:extLst>
          </p:cNvPr>
          <p:cNvSpPr/>
          <p:nvPr/>
        </p:nvSpPr>
        <p:spPr>
          <a:xfrm>
            <a:off x="0" y="3246513"/>
            <a:ext cx="1219200" cy="3601962"/>
          </a:xfrm>
          <a:custGeom>
            <a:avLst/>
            <a:gdLst/>
            <a:ahLst/>
            <a:cxnLst/>
            <a:rect l="l" t="t" r="r" b="b"/>
            <a:pathLst>
              <a:path w="903605" h="3601084">
                <a:moveTo>
                  <a:pt x="0" y="0"/>
                </a:moveTo>
                <a:lnTo>
                  <a:pt x="0" y="3601059"/>
                </a:lnTo>
                <a:lnTo>
                  <a:pt x="903020" y="3601059"/>
                </a:lnTo>
                <a:lnTo>
                  <a:pt x="0" y="0"/>
                </a:lnTo>
                <a:close/>
              </a:path>
            </a:pathLst>
          </a:custGeom>
          <a:solidFill>
            <a:srgbClr val="E42328"/>
          </a:solidFill>
        </p:spPr>
        <p:txBody>
          <a:bodyPr wrap="square" lIns="0" tIns="0" rIns="0" bIns="0" rtlCol="0"/>
          <a:lstStyle/>
          <a:p>
            <a:endParaRPr/>
          </a:p>
        </p:txBody>
      </p:sp>
      <p:pic>
        <p:nvPicPr>
          <p:cNvPr id="6" name="Gráfico 5" descr="Trabajador de oficina con relleno sólido">
            <a:extLst>
              <a:ext uri="{FF2B5EF4-FFF2-40B4-BE49-F238E27FC236}">
                <a16:creationId xmlns:a16="http://schemas.microsoft.com/office/drawing/2014/main" id="{9854F10A-22EE-A793-F194-F1E3EA1756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899" y="5857875"/>
            <a:ext cx="914400" cy="914400"/>
          </a:xfrm>
          <a:prstGeom prst="rect">
            <a:avLst/>
          </a:prstGeom>
        </p:spPr>
      </p:pic>
    </p:spTree>
    <p:extLst>
      <p:ext uri="{BB962C8B-B14F-4D97-AF65-F5344CB8AC3E}">
        <p14:creationId xmlns:p14="http://schemas.microsoft.com/office/powerpoint/2010/main" val="26394344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1298088" y="5"/>
            <a:ext cx="899794" cy="3344545"/>
          </a:xfrm>
          <a:custGeom>
            <a:avLst/>
            <a:gdLst/>
            <a:ahLst/>
            <a:cxnLst/>
            <a:rect l="l" t="t" r="r" b="b"/>
            <a:pathLst>
              <a:path w="899795" h="3344545">
                <a:moveTo>
                  <a:pt x="899553" y="0"/>
                </a:moveTo>
                <a:lnTo>
                  <a:pt x="0" y="0"/>
                </a:lnTo>
                <a:lnTo>
                  <a:pt x="899553" y="3344430"/>
                </a:lnTo>
                <a:lnTo>
                  <a:pt x="899553" y="0"/>
                </a:lnTo>
                <a:close/>
              </a:path>
            </a:pathLst>
          </a:custGeom>
          <a:solidFill>
            <a:srgbClr val="FFB71B"/>
          </a:solidFill>
        </p:spPr>
        <p:txBody>
          <a:bodyPr wrap="square" lIns="0" tIns="0" rIns="0" bIns="0" rtlCol="0"/>
          <a:lstStyle/>
          <a:p>
            <a:endParaRPr dirty="0"/>
          </a:p>
        </p:txBody>
      </p:sp>
      <p:sp>
        <p:nvSpPr>
          <p:cNvPr id="2" name="object 5">
            <a:extLst>
              <a:ext uri="{FF2B5EF4-FFF2-40B4-BE49-F238E27FC236}">
                <a16:creationId xmlns:a16="http://schemas.microsoft.com/office/drawing/2014/main" id="{CFC4C8CD-F3B7-05AF-78F6-9582B9805539}"/>
              </a:ext>
            </a:extLst>
          </p:cNvPr>
          <p:cNvSpPr txBox="1">
            <a:spLocks noGrp="1"/>
          </p:cNvSpPr>
          <p:nvPr>
            <p:ph type="title"/>
          </p:nvPr>
        </p:nvSpPr>
        <p:spPr>
          <a:xfrm>
            <a:off x="903606" y="523875"/>
            <a:ext cx="9824402" cy="461665"/>
          </a:xfrm>
          <a:prstGeom prst="rect">
            <a:avLst/>
          </a:prstGeom>
          <a:noFill/>
        </p:spPr>
        <p:txBody>
          <a:bodyPr wrap="square" lIns="91440" tIns="45720" rIns="91440" bIns="45720">
            <a:spAutoFit/>
          </a:bodyPr>
          <a:lstStyle/>
          <a:p>
            <a:pPr algn="r" rtl="0"/>
            <a:r>
              <a:rPr lang="es-MX"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Comisiones accidentales</a:t>
            </a:r>
            <a:endParaRPr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Rectángulo 8">
            <a:extLst>
              <a:ext uri="{FF2B5EF4-FFF2-40B4-BE49-F238E27FC236}">
                <a16:creationId xmlns:a16="http://schemas.microsoft.com/office/drawing/2014/main" id="{ACC88B55-D852-6AB6-760E-6FD39363F104}"/>
              </a:ext>
            </a:extLst>
          </p:cNvPr>
          <p:cNvSpPr/>
          <p:nvPr/>
        </p:nvSpPr>
        <p:spPr>
          <a:xfrm>
            <a:off x="903605" y="1285875"/>
            <a:ext cx="9824402" cy="4310091"/>
          </a:xfrm>
          <a:prstGeom prst="rect">
            <a:avLst/>
          </a:prstGeom>
        </p:spPr>
        <p:txBody>
          <a:bodyPr wrap="square">
            <a:spAutoFit/>
          </a:bodyPr>
          <a:lstStyle/>
          <a:p>
            <a:pPr algn="just">
              <a:lnSpc>
                <a:spcPct val="115000"/>
              </a:lnSpc>
            </a:pPr>
            <a:r>
              <a:rPr lang="es-MX" sz="2000" dirty="0">
                <a:latin typeface="Trebuchet MS" panose="020B0603020202020204" pitchFamily="34" charset="0"/>
                <a:ea typeface="Times New Roman" panose="02020603050405020304" pitchFamily="18" charset="0"/>
              </a:rPr>
              <a:t>Dada la terminación de la declaratoria de emergencia sanitaria por Coronavirus COVID-19 (Resolución No. 666 de 2022 – Ministerio de Salud y Protección Social), se designó una comisión accidental para la vigencia 2022-II:</a:t>
            </a:r>
          </a:p>
          <a:p>
            <a:pPr marL="342900" indent="-342900" algn="just">
              <a:lnSpc>
                <a:spcPct val="115000"/>
              </a:lnSpc>
              <a:buFont typeface="Wingdings" panose="05000000000000000000" pitchFamily="2" charset="2"/>
              <a:buChar char="q"/>
            </a:pPr>
            <a:endParaRPr lang="es-MX" sz="2000" b="0" i="0" dirty="0">
              <a:effectLst/>
              <a:latin typeface="Trebuchet MS" panose="020B0603020202020204" pitchFamily="34" charset="0"/>
              <a:ea typeface="Times New Roman" panose="02020603050405020304" pitchFamily="18" charset="0"/>
            </a:endParaRPr>
          </a:p>
          <a:p>
            <a:pPr marL="342900" indent="-342900" algn="just">
              <a:lnSpc>
                <a:spcPct val="115000"/>
              </a:lnSpc>
              <a:buFont typeface="Wingdings" panose="05000000000000000000" pitchFamily="2" charset="2"/>
              <a:buChar char="q"/>
            </a:pPr>
            <a:r>
              <a:rPr lang="es-MX" sz="2000" b="1" dirty="0">
                <a:latin typeface="Trebuchet MS" panose="020B0603020202020204" pitchFamily="34" charset="0"/>
                <a:ea typeface="Times New Roman" panose="02020603050405020304" pitchFamily="18" charset="0"/>
              </a:rPr>
              <a:t>Integrantes:</a:t>
            </a:r>
            <a:r>
              <a:rPr lang="es-MX" sz="2000" dirty="0">
                <a:latin typeface="Trebuchet MS" panose="020B0603020202020204" pitchFamily="34" charset="0"/>
                <a:ea typeface="Times New Roman" panose="02020603050405020304" pitchFamily="18" charset="0"/>
              </a:rPr>
              <a:t> Edilesa Jessica Lorena Rodríguez Delgado, Edil Joan Manuel Angulo Oliveros y Edilesa Darly Patricia Caicedo Camilo.</a:t>
            </a:r>
          </a:p>
          <a:p>
            <a:pPr marL="342900" indent="-342900" algn="just">
              <a:lnSpc>
                <a:spcPct val="115000"/>
              </a:lnSpc>
              <a:buFont typeface="Wingdings" panose="05000000000000000000" pitchFamily="2" charset="2"/>
              <a:buChar char="q"/>
            </a:pPr>
            <a:endParaRPr lang="es-MX" sz="2000" dirty="0">
              <a:latin typeface="Trebuchet MS" panose="020B0603020202020204" pitchFamily="34" charset="0"/>
              <a:ea typeface="Times New Roman" panose="02020603050405020304" pitchFamily="18" charset="0"/>
            </a:endParaRPr>
          </a:p>
          <a:p>
            <a:pPr marL="342900" indent="-342900" algn="just">
              <a:lnSpc>
                <a:spcPct val="115000"/>
              </a:lnSpc>
              <a:buFont typeface="Wingdings" panose="05000000000000000000" pitchFamily="2" charset="2"/>
              <a:buChar char="q"/>
            </a:pPr>
            <a:r>
              <a:rPr lang="es-MX" sz="2000" b="1" i="0" dirty="0">
                <a:effectLst/>
                <a:latin typeface="Trebuchet MS" panose="020B0603020202020204" pitchFamily="34" charset="0"/>
                <a:ea typeface="Times New Roman" panose="02020603050405020304" pitchFamily="18" charset="0"/>
              </a:rPr>
              <a:t>Funcion</a:t>
            </a:r>
            <a:r>
              <a:rPr lang="es-MX" sz="2000" b="1" dirty="0">
                <a:latin typeface="Trebuchet MS" panose="020B0603020202020204" pitchFamily="34" charset="0"/>
                <a:ea typeface="Times New Roman" panose="02020603050405020304" pitchFamily="18" charset="0"/>
              </a:rPr>
              <a:t>es: </a:t>
            </a:r>
            <a:r>
              <a:rPr lang="es-MX" sz="2000" dirty="0">
                <a:latin typeface="Trebuchet MS" panose="020B0603020202020204" pitchFamily="34" charset="0"/>
                <a:ea typeface="Times New Roman" panose="02020603050405020304" pitchFamily="18" charset="0"/>
              </a:rPr>
              <a:t>Estudio y formulación del P. A. No 002 de 2022 “</a:t>
            </a:r>
            <a:r>
              <a:rPr lang="es-ES" sz="2000" i="1" dirty="0">
                <a:latin typeface="Trebuchet MS" panose="020B0603020202020204" pitchFamily="34" charset="0"/>
                <a:ea typeface="Times New Roman" panose="02020603050405020304" pitchFamily="18" charset="0"/>
              </a:rPr>
              <a:t>Por el cual se modifica y adiciona el Acuerdo No. 001 de 2018, Acuerdo No. 002 de 2020 y Acuerdo No. 002 de 2021 y se dictan otras disposiciones”</a:t>
            </a:r>
            <a:r>
              <a:rPr lang="es-ES" sz="2000" dirty="0">
                <a:latin typeface="Trebuchet MS" panose="020B0603020202020204" pitchFamily="34" charset="0"/>
                <a:ea typeface="Times New Roman" panose="02020603050405020304" pitchFamily="18" charset="0"/>
              </a:rPr>
              <a:t> - Reglamento Interno.</a:t>
            </a:r>
            <a:endParaRPr lang="es-MX" sz="2000" dirty="0">
              <a:latin typeface="Trebuchet MS" panose="020B0603020202020204" pitchFamily="34" charset="0"/>
              <a:ea typeface="Times New Roman" panose="02020603050405020304" pitchFamily="18" charset="0"/>
            </a:endParaRPr>
          </a:p>
          <a:p>
            <a:pPr marL="342900" indent="-342900" algn="just">
              <a:lnSpc>
                <a:spcPct val="115000"/>
              </a:lnSpc>
              <a:buFont typeface="Wingdings" panose="05000000000000000000" pitchFamily="2" charset="2"/>
              <a:buChar char="q"/>
            </a:pPr>
            <a:endParaRPr lang="es-MX" sz="2000" b="0" dirty="0">
              <a:effectLst/>
              <a:latin typeface="Trebuchet MS" panose="020B0603020202020204" pitchFamily="34" charset="0"/>
              <a:ea typeface="Times New Roman" panose="02020603050405020304" pitchFamily="18" charset="0"/>
            </a:endParaRPr>
          </a:p>
          <a:p>
            <a:pPr marL="342900" indent="-342900" algn="just">
              <a:lnSpc>
                <a:spcPct val="115000"/>
              </a:lnSpc>
              <a:buFont typeface="Wingdings" panose="05000000000000000000" pitchFamily="2" charset="2"/>
              <a:buChar char="q"/>
            </a:pPr>
            <a:r>
              <a:rPr lang="es-MX" sz="2000" b="0" dirty="0">
                <a:effectLst/>
                <a:latin typeface="Trebuchet MS" panose="020B0603020202020204" pitchFamily="34" charset="0"/>
                <a:ea typeface="Times New Roman" panose="02020603050405020304" pitchFamily="18" charset="0"/>
              </a:rPr>
              <a:t>Como resultado, se radicó, tramitó y sancionó el Acuerdo Local No. 002 de 2022.</a:t>
            </a:r>
          </a:p>
        </p:txBody>
      </p:sp>
      <p:sp>
        <p:nvSpPr>
          <p:cNvPr id="7" name="object 3">
            <a:extLst>
              <a:ext uri="{FF2B5EF4-FFF2-40B4-BE49-F238E27FC236}">
                <a16:creationId xmlns:a16="http://schemas.microsoft.com/office/drawing/2014/main" id="{09178200-42AC-602B-3188-2B318D266492}"/>
              </a:ext>
            </a:extLst>
          </p:cNvPr>
          <p:cNvSpPr/>
          <p:nvPr/>
        </p:nvSpPr>
        <p:spPr>
          <a:xfrm>
            <a:off x="0" y="3246513"/>
            <a:ext cx="1219200" cy="3601962"/>
          </a:xfrm>
          <a:custGeom>
            <a:avLst/>
            <a:gdLst/>
            <a:ahLst/>
            <a:cxnLst/>
            <a:rect l="l" t="t" r="r" b="b"/>
            <a:pathLst>
              <a:path w="903605" h="3601084">
                <a:moveTo>
                  <a:pt x="0" y="0"/>
                </a:moveTo>
                <a:lnTo>
                  <a:pt x="0" y="3601059"/>
                </a:lnTo>
                <a:lnTo>
                  <a:pt x="903020" y="3601059"/>
                </a:lnTo>
                <a:lnTo>
                  <a:pt x="0" y="0"/>
                </a:lnTo>
                <a:close/>
              </a:path>
            </a:pathLst>
          </a:custGeom>
          <a:solidFill>
            <a:srgbClr val="E42328"/>
          </a:solidFill>
        </p:spPr>
        <p:txBody>
          <a:bodyPr wrap="square" lIns="0" tIns="0" rIns="0" bIns="0" rtlCol="0"/>
          <a:lstStyle/>
          <a:p>
            <a:endParaRPr/>
          </a:p>
        </p:txBody>
      </p:sp>
      <p:pic>
        <p:nvPicPr>
          <p:cNvPr id="11" name="Gráfico 10" descr="Buena idea con relleno sólido">
            <a:extLst>
              <a:ext uri="{FF2B5EF4-FFF2-40B4-BE49-F238E27FC236}">
                <a16:creationId xmlns:a16="http://schemas.microsoft.com/office/drawing/2014/main" id="{3726B018-4E6A-E5D4-4070-DD1FE981C1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00" y="5857875"/>
            <a:ext cx="914400" cy="914400"/>
          </a:xfrm>
          <a:prstGeom prst="rect">
            <a:avLst/>
          </a:prstGeom>
        </p:spPr>
      </p:pic>
    </p:spTree>
    <p:extLst>
      <p:ext uri="{BB962C8B-B14F-4D97-AF65-F5344CB8AC3E}">
        <p14:creationId xmlns:p14="http://schemas.microsoft.com/office/powerpoint/2010/main" val="13673278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1298088" y="5"/>
            <a:ext cx="899794" cy="3344545"/>
          </a:xfrm>
          <a:custGeom>
            <a:avLst/>
            <a:gdLst/>
            <a:ahLst/>
            <a:cxnLst/>
            <a:rect l="l" t="t" r="r" b="b"/>
            <a:pathLst>
              <a:path w="899795" h="3344545">
                <a:moveTo>
                  <a:pt x="899553" y="0"/>
                </a:moveTo>
                <a:lnTo>
                  <a:pt x="0" y="0"/>
                </a:lnTo>
                <a:lnTo>
                  <a:pt x="899553" y="3344430"/>
                </a:lnTo>
                <a:lnTo>
                  <a:pt x="899553" y="0"/>
                </a:lnTo>
                <a:close/>
              </a:path>
            </a:pathLst>
          </a:custGeom>
          <a:solidFill>
            <a:srgbClr val="FFB71B"/>
          </a:solidFill>
        </p:spPr>
        <p:txBody>
          <a:bodyPr wrap="square" lIns="0" tIns="0" rIns="0" bIns="0" rtlCol="0"/>
          <a:lstStyle/>
          <a:p>
            <a:endParaRPr dirty="0"/>
          </a:p>
        </p:txBody>
      </p:sp>
      <p:sp>
        <p:nvSpPr>
          <p:cNvPr id="2" name="object 5">
            <a:extLst>
              <a:ext uri="{FF2B5EF4-FFF2-40B4-BE49-F238E27FC236}">
                <a16:creationId xmlns:a16="http://schemas.microsoft.com/office/drawing/2014/main" id="{CFC4C8CD-F3B7-05AF-78F6-9582B9805539}"/>
              </a:ext>
            </a:extLst>
          </p:cNvPr>
          <p:cNvSpPr txBox="1">
            <a:spLocks noGrp="1"/>
          </p:cNvSpPr>
          <p:nvPr>
            <p:ph type="title"/>
          </p:nvPr>
        </p:nvSpPr>
        <p:spPr>
          <a:xfrm>
            <a:off x="1376998" y="447675"/>
            <a:ext cx="9824402" cy="830997"/>
          </a:xfrm>
          <a:prstGeom prst="rect">
            <a:avLst/>
          </a:prstGeom>
          <a:noFill/>
        </p:spPr>
        <p:txBody>
          <a:bodyPr wrap="square" lIns="91440" tIns="45720" rIns="91440" bIns="45720">
            <a:spAutoFit/>
          </a:bodyPr>
          <a:lstStyle/>
          <a:p>
            <a:pPr algn="r" rtl="0"/>
            <a:r>
              <a:rPr lang="es-MX"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Instalación de la primera bancada de mujeres </a:t>
            </a:r>
            <a:br>
              <a:rPr lang="es-MX"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br>
            <a:r>
              <a:rPr lang="es-MX"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de la JAL de Engativá</a:t>
            </a:r>
            <a:endParaRPr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Rectángulo 8">
            <a:extLst>
              <a:ext uri="{FF2B5EF4-FFF2-40B4-BE49-F238E27FC236}">
                <a16:creationId xmlns:a16="http://schemas.microsoft.com/office/drawing/2014/main" id="{ACC88B55-D852-6AB6-760E-6FD39363F104}"/>
              </a:ext>
            </a:extLst>
          </p:cNvPr>
          <p:cNvSpPr/>
          <p:nvPr/>
        </p:nvSpPr>
        <p:spPr>
          <a:xfrm>
            <a:off x="762000" y="1317556"/>
            <a:ext cx="10536087" cy="1745414"/>
          </a:xfrm>
          <a:prstGeom prst="rect">
            <a:avLst/>
          </a:prstGeom>
        </p:spPr>
        <p:txBody>
          <a:bodyPr wrap="square">
            <a:spAutoFit/>
          </a:bodyPr>
          <a:lstStyle/>
          <a:p>
            <a:pPr algn="just">
              <a:lnSpc>
                <a:spcPct val="115000"/>
              </a:lnSpc>
            </a:pPr>
            <a:r>
              <a:rPr lang="es-MX" sz="1900" dirty="0">
                <a:latin typeface="Trebuchet MS" panose="020B0603020202020204" pitchFamily="34" charset="0"/>
                <a:ea typeface="Times New Roman" panose="02020603050405020304" pitchFamily="18" charset="0"/>
              </a:rPr>
              <a:t>El 2 de agosto de 2022, en sesión de la Comisión tercera de Gobierno, se desarrolló por primera vez la Instalación de la bancada de mujeres de la Junta Administradora Local de Engativá</a:t>
            </a:r>
            <a:r>
              <a:rPr lang="es-CO" sz="1900" dirty="0">
                <a:effectLst/>
                <a:latin typeface="Trebuchet MS" panose="020B0603020202020204" pitchFamily="34" charset="0"/>
                <a:ea typeface="Times New Roman" panose="02020603050405020304" pitchFamily="18" charset="0"/>
              </a:rPr>
              <a:t>, con la asistencia de la Secretaria Distrital de la Mujer, Diana Rodríguez Franco, la Alcaldesa local, Ángela María Moreno Torres, la Concejala María Fernanda Rojas Mantilla y lideresas.</a:t>
            </a:r>
            <a:endParaRPr lang="es-MX" sz="1900" dirty="0">
              <a:latin typeface="Trebuchet MS" panose="020B0603020202020204" pitchFamily="34" charset="0"/>
              <a:ea typeface="Times New Roman" panose="02020603050405020304" pitchFamily="18" charset="0"/>
            </a:endParaRPr>
          </a:p>
        </p:txBody>
      </p:sp>
      <p:pic>
        <p:nvPicPr>
          <p:cNvPr id="8" name="Imagen 7" descr="Grupo de personas posando para una foto&#10;&#10;Descripción generada automáticamente">
            <a:extLst>
              <a:ext uri="{FF2B5EF4-FFF2-40B4-BE49-F238E27FC236}">
                <a16:creationId xmlns:a16="http://schemas.microsoft.com/office/drawing/2014/main" id="{9A44CC91-ECE5-8505-F37D-1E3DD0B27B79}"/>
              </a:ext>
            </a:extLst>
          </p:cNvPr>
          <p:cNvPicPr>
            <a:picLocks noChangeAspect="1"/>
          </p:cNvPicPr>
          <p:nvPr/>
        </p:nvPicPr>
        <p:blipFill rotWithShape="1">
          <a:blip r:embed="rId2">
            <a:extLst>
              <a:ext uri="{28A0092B-C50C-407E-A947-70E740481C1C}">
                <a14:useLocalDpi xmlns:a14="http://schemas.microsoft.com/office/drawing/2010/main" val="0"/>
              </a:ext>
            </a:extLst>
          </a:blip>
          <a:srcRect t="20358"/>
          <a:stretch/>
        </p:blipFill>
        <p:spPr>
          <a:xfrm>
            <a:off x="2628900" y="2933693"/>
            <a:ext cx="6934200" cy="3680260"/>
          </a:xfrm>
          <a:prstGeom prst="rect">
            <a:avLst/>
          </a:prstGeom>
        </p:spPr>
      </p:pic>
      <p:sp>
        <p:nvSpPr>
          <p:cNvPr id="12" name="object 3">
            <a:extLst>
              <a:ext uri="{FF2B5EF4-FFF2-40B4-BE49-F238E27FC236}">
                <a16:creationId xmlns:a16="http://schemas.microsoft.com/office/drawing/2014/main" id="{499F207D-D7A7-DB43-4128-FB45ECC3C734}"/>
              </a:ext>
            </a:extLst>
          </p:cNvPr>
          <p:cNvSpPr/>
          <p:nvPr/>
        </p:nvSpPr>
        <p:spPr>
          <a:xfrm>
            <a:off x="0" y="3246513"/>
            <a:ext cx="1219200" cy="3601962"/>
          </a:xfrm>
          <a:custGeom>
            <a:avLst/>
            <a:gdLst/>
            <a:ahLst/>
            <a:cxnLst/>
            <a:rect l="l" t="t" r="r" b="b"/>
            <a:pathLst>
              <a:path w="903605" h="3601084">
                <a:moveTo>
                  <a:pt x="0" y="0"/>
                </a:moveTo>
                <a:lnTo>
                  <a:pt x="0" y="3601059"/>
                </a:lnTo>
                <a:lnTo>
                  <a:pt x="903020" y="3601059"/>
                </a:lnTo>
                <a:lnTo>
                  <a:pt x="0" y="0"/>
                </a:lnTo>
                <a:close/>
              </a:path>
            </a:pathLst>
          </a:custGeom>
          <a:solidFill>
            <a:srgbClr val="E42328"/>
          </a:solidFill>
        </p:spPr>
        <p:txBody>
          <a:bodyPr wrap="square" lIns="0" tIns="0" rIns="0" bIns="0" rtlCol="0"/>
          <a:lstStyle/>
          <a:p>
            <a:endParaRPr/>
          </a:p>
        </p:txBody>
      </p:sp>
      <p:pic>
        <p:nvPicPr>
          <p:cNvPr id="14" name="Gráfico 13" descr="Femenino con relleno sólido">
            <a:extLst>
              <a:ext uri="{FF2B5EF4-FFF2-40B4-BE49-F238E27FC236}">
                <a16:creationId xmlns:a16="http://schemas.microsoft.com/office/drawing/2014/main" id="{AE9B0299-4C83-FD15-18DB-A8FBE4897D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 y="5857875"/>
            <a:ext cx="914400" cy="914400"/>
          </a:xfrm>
          <a:prstGeom prst="rect">
            <a:avLst/>
          </a:prstGeom>
        </p:spPr>
      </p:pic>
    </p:spTree>
    <p:extLst>
      <p:ext uri="{BB962C8B-B14F-4D97-AF65-F5344CB8AC3E}">
        <p14:creationId xmlns:p14="http://schemas.microsoft.com/office/powerpoint/2010/main" val="18611605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2500"/>
                            </p:stCondLst>
                            <p:childTnLst>
                              <p:par>
                                <p:cTn id="28" presetID="14" presetClass="entr" presetSubtype="5"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vertical)">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Grupo de personas posando para una foto&#10;&#10;Descripción generada automáticamente">
            <a:extLst>
              <a:ext uri="{FF2B5EF4-FFF2-40B4-BE49-F238E27FC236}">
                <a16:creationId xmlns:a16="http://schemas.microsoft.com/office/drawing/2014/main" id="{435A048D-82FC-642F-3FE0-CFA782ABF971}"/>
              </a:ext>
            </a:extLst>
          </p:cNvPr>
          <p:cNvPicPr>
            <a:picLocks noChangeAspect="1"/>
          </p:cNvPicPr>
          <p:nvPr/>
        </p:nvPicPr>
        <p:blipFill rotWithShape="1">
          <a:blip r:embed="rId2">
            <a:extLst>
              <a:ext uri="{28A0092B-C50C-407E-A947-70E740481C1C}">
                <a14:useLocalDpi xmlns:a14="http://schemas.microsoft.com/office/drawing/2010/main" val="0"/>
              </a:ext>
            </a:extLst>
          </a:blip>
          <a:srcRect b="23615"/>
          <a:stretch/>
        </p:blipFill>
        <p:spPr>
          <a:xfrm>
            <a:off x="2363104" y="254341"/>
            <a:ext cx="7465792" cy="3241334"/>
          </a:xfrm>
          <a:prstGeom prst="rect">
            <a:avLst/>
          </a:prstGeom>
        </p:spPr>
      </p:pic>
      <p:sp>
        <p:nvSpPr>
          <p:cNvPr id="10" name="Rectángulo 9">
            <a:extLst>
              <a:ext uri="{FF2B5EF4-FFF2-40B4-BE49-F238E27FC236}">
                <a16:creationId xmlns:a16="http://schemas.microsoft.com/office/drawing/2014/main" id="{0AF5F28D-0BB7-2C38-C32D-D77405D1027C}"/>
              </a:ext>
            </a:extLst>
          </p:cNvPr>
          <p:cNvSpPr/>
          <p:nvPr/>
        </p:nvSpPr>
        <p:spPr>
          <a:xfrm>
            <a:off x="1066800" y="3635635"/>
            <a:ext cx="10134600" cy="2908040"/>
          </a:xfrm>
          <a:prstGeom prst="rect">
            <a:avLst/>
          </a:prstGeom>
          <a:noFill/>
        </p:spPr>
        <p:txBody>
          <a:bodyPr wrap="square">
            <a:spAutoFit/>
          </a:bodyPr>
          <a:lstStyle/>
          <a:p>
            <a:pPr>
              <a:lnSpc>
                <a:spcPct val="115000"/>
              </a:lnSpc>
              <a:spcAft>
                <a:spcPts val="1200"/>
              </a:spcAft>
            </a:pPr>
            <a:r>
              <a:rPr lang="es-CO" sz="1900" dirty="0">
                <a:effectLst/>
                <a:latin typeface="Trebuchet MS" panose="020B0603020202020204" pitchFamily="34" charset="0"/>
                <a:ea typeface="Times New Roman" panose="02020603050405020304" pitchFamily="18" charset="0"/>
              </a:rPr>
              <a:t>Con esta iniciativa, las cinco (5) edilesas, H.E. Lilia Avella B., H.E. Darly P. Caicedo C., H.E. Lina O. Pinzón A., H.E. Jessica L. Rodríguez D. y H.E. Ana Elsa Torres M., se proponen:</a:t>
            </a:r>
            <a:endParaRPr lang="es-MX" sz="1900" dirty="0">
              <a:latin typeface="Trebuchet MS" panose="020B0603020202020204" pitchFamily="34" charset="0"/>
              <a:ea typeface="Times New Roman" panose="02020603050405020304" pitchFamily="18" charset="0"/>
            </a:endParaRPr>
          </a:p>
          <a:p>
            <a:pPr marL="342900" indent="-342900">
              <a:lnSpc>
                <a:spcPct val="115000"/>
              </a:lnSpc>
              <a:buFont typeface="Wingdings" panose="05000000000000000000" pitchFamily="2" charset="2"/>
              <a:buChar char="q"/>
            </a:pPr>
            <a:r>
              <a:rPr lang="es-MX" sz="1900" dirty="0">
                <a:latin typeface="Trebuchet MS" panose="020B0603020202020204" pitchFamily="34" charset="0"/>
                <a:ea typeface="Times New Roman" panose="02020603050405020304" pitchFamily="18" charset="0"/>
              </a:rPr>
              <a:t>Lograr el máximo de consensos con el fin de generar impacto real en garantías, acceso y goce de los derechos y autonomía económica de las mujeres en su diversidad, en la Localidad de Engativá.</a:t>
            </a:r>
          </a:p>
          <a:p>
            <a:pPr marL="342900" indent="-342900">
              <a:lnSpc>
                <a:spcPct val="115000"/>
              </a:lnSpc>
              <a:buFont typeface="Wingdings" panose="05000000000000000000" pitchFamily="2" charset="2"/>
              <a:buChar char="q"/>
            </a:pPr>
            <a:r>
              <a:rPr lang="es-MX" sz="1900" b="0" i="0" dirty="0">
                <a:effectLst/>
                <a:latin typeface="Trebuchet MS" panose="020B0603020202020204" pitchFamily="34" charset="0"/>
                <a:ea typeface="Times New Roman" panose="02020603050405020304" pitchFamily="18" charset="0"/>
              </a:rPr>
              <a:t>Realizar procesos para el crecimiento y fortalecimiento del ejercicio colectivo de la bancada de mujeres JAL Engativá.</a:t>
            </a:r>
          </a:p>
          <a:p>
            <a:pPr marL="342900" indent="-342900">
              <a:lnSpc>
                <a:spcPct val="115000"/>
              </a:lnSpc>
              <a:buFont typeface="Wingdings" panose="05000000000000000000" pitchFamily="2" charset="2"/>
              <a:buChar char="q"/>
            </a:pPr>
            <a:r>
              <a:rPr lang="es-MX" sz="1900" b="0" dirty="0">
                <a:effectLst/>
                <a:latin typeface="Trebuchet MS" panose="020B0603020202020204" pitchFamily="34" charset="0"/>
                <a:ea typeface="Times New Roman" panose="02020603050405020304" pitchFamily="18" charset="0"/>
              </a:rPr>
              <a:t>Promover y fortalecer la participación política de las Mujeres, hacia la paridad.</a:t>
            </a:r>
          </a:p>
        </p:txBody>
      </p:sp>
      <p:sp>
        <p:nvSpPr>
          <p:cNvPr id="11" name="object 3">
            <a:extLst>
              <a:ext uri="{FF2B5EF4-FFF2-40B4-BE49-F238E27FC236}">
                <a16:creationId xmlns:a16="http://schemas.microsoft.com/office/drawing/2014/main" id="{5ECEC67A-9846-325D-C1EC-4031744C2521}"/>
              </a:ext>
            </a:extLst>
          </p:cNvPr>
          <p:cNvSpPr/>
          <p:nvPr/>
        </p:nvSpPr>
        <p:spPr>
          <a:xfrm>
            <a:off x="0" y="3246513"/>
            <a:ext cx="1219200" cy="3601962"/>
          </a:xfrm>
          <a:custGeom>
            <a:avLst/>
            <a:gdLst/>
            <a:ahLst/>
            <a:cxnLst/>
            <a:rect l="l" t="t" r="r" b="b"/>
            <a:pathLst>
              <a:path w="903605" h="3601084">
                <a:moveTo>
                  <a:pt x="0" y="0"/>
                </a:moveTo>
                <a:lnTo>
                  <a:pt x="0" y="3601059"/>
                </a:lnTo>
                <a:lnTo>
                  <a:pt x="903020" y="3601059"/>
                </a:lnTo>
                <a:lnTo>
                  <a:pt x="0" y="0"/>
                </a:lnTo>
                <a:close/>
              </a:path>
            </a:pathLst>
          </a:custGeom>
          <a:solidFill>
            <a:srgbClr val="E42328"/>
          </a:solidFill>
        </p:spPr>
        <p:txBody>
          <a:bodyPr wrap="square" lIns="0" tIns="0" rIns="0" bIns="0" rtlCol="0"/>
          <a:lstStyle/>
          <a:p>
            <a:endParaRPr/>
          </a:p>
        </p:txBody>
      </p:sp>
      <p:pic>
        <p:nvPicPr>
          <p:cNvPr id="12" name="Gráfico 11" descr="Femenino con relleno sólido">
            <a:extLst>
              <a:ext uri="{FF2B5EF4-FFF2-40B4-BE49-F238E27FC236}">
                <a16:creationId xmlns:a16="http://schemas.microsoft.com/office/drawing/2014/main" id="{4E44DD0A-4E05-AF06-2079-3BBE3E20ED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 y="5857875"/>
            <a:ext cx="914400" cy="914400"/>
          </a:xfrm>
          <a:prstGeom prst="rect">
            <a:avLst/>
          </a:prstGeom>
        </p:spPr>
      </p:pic>
    </p:spTree>
    <p:extLst>
      <p:ext uri="{BB962C8B-B14F-4D97-AF65-F5344CB8AC3E}">
        <p14:creationId xmlns:p14="http://schemas.microsoft.com/office/powerpoint/2010/main" val="20361742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5"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CFC4C8CD-F3B7-05AF-78F6-9582B9805539}"/>
              </a:ext>
            </a:extLst>
          </p:cNvPr>
          <p:cNvSpPr txBox="1">
            <a:spLocks noGrp="1"/>
          </p:cNvSpPr>
          <p:nvPr>
            <p:ph type="title"/>
          </p:nvPr>
        </p:nvSpPr>
        <p:spPr>
          <a:xfrm>
            <a:off x="790406" y="348024"/>
            <a:ext cx="10069195" cy="461665"/>
          </a:xfrm>
          <a:prstGeom prst="rect">
            <a:avLst/>
          </a:prstGeom>
          <a:noFill/>
        </p:spPr>
        <p:txBody>
          <a:bodyPr wrap="square" lIns="91440" tIns="45720" rIns="91440" bIns="45720">
            <a:spAutoFit/>
          </a:bodyPr>
          <a:lstStyle/>
          <a:p>
            <a:pPr algn="ctr" rtl="0"/>
            <a:r>
              <a:rPr lang="es-MX"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Mesas de trabajo</a:t>
            </a:r>
            <a:endParaRPr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Rectángulo 8">
            <a:extLst>
              <a:ext uri="{FF2B5EF4-FFF2-40B4-BE49-F238E27FC236}">
                <a16:creationId xmlns:a16="http://schemas.microsoft.com/office/drawing/2014/main" id="{ACC88B55-D852-6AB6-760E-6FD39363F104}"/>
              </a:ext>
            </a:extLst>
          </p:cNvPr>
          <p:cNvSpPr/>
          <p:nvPr/>
        </p:nvSpPr>
        <p:spPr>
          <a:xfrm>
            <a:off x="762000" y="3444864"/>
            <a:ext cx="9906000" cy="3251211"/>
          </a:xfrm>
          <a:prstGeom prst="rect">
            <a:avLst/>
          </a:prstGeom>
        </p:spPr>
        <p:txBody>
          <a:bodyPr wrap="square">
            <a:spAutoFit/>
          </a:bodyPr>
          <a:lstStyle/>
          <a:p>
            <a:pPr marL="342900" indent="-342900" algn="just">
              <a:lnSpc>
                <a:spcPct val="115000"/>
              </a:lnSpc>
              <a:buFont typeface="Wingdings" panose="05000000000000000000" pitchFamily="2" charset="2"/>
              <a:buChar char="q"/>
            </a:pPr>
            <a:r>
              <a:rPr lang="es-MX" dirty="0">
                <a:latin typeface="Trebuchet MS" panose="020B0603020202020204" pitchFamily="34" charset="0"/>
                <a:ea typeface="Times New Roman" panose="02020603050405020304" pitchFamily="18" charset="0"/>
              </a:rPr>
              <a:t>19 de agosto de 2022 - Secretaria de Gobierno: Revisión de la implementación del Artículo 69A – “Apoyo técnico y administrativo a las Juntas Administradoras Locales” del Decreto Ley 1421 de 1993.</a:t>
            </a:r>
          </a:p>
          <a:p>
            <a:pPr marL="342900" indent="-342900" algn="just">
              <a:lnSpc>
                <a:spcPct val="115000"/>
              </a:lnSpc>
              <a:buFont typeface="Wingdings" panose="05000000000000000000" pitchFamily="2" charset="2"/>
              <a:buChar char="q"/>
            </a:pPr>
            <a:r>
              <a:rPr lang="es-MX" dirty="0">
                <a:latin typeface="Trebuchet MS" panose="020B0603020202020204" pitchFamily="34" charset="0"/>
                <a:ea typeface="Times New Roman" panose="02020603050405020304" pitchFamily="18" charset="0"/>
              </a:rPr>
              <a:t>5 de septiembre de 2022 – Alcaldesa Local de Engativá: Revisión de solicitud de la Junta Administradora Local radicada el 15 de agosto de 2022, sobre salidas recreodeportivas para persona mayor y convocatorias a sesiones de fin de semana.</a:t>
            </a:r>
          </a:p>
          <a:p>
            <a:pPr marL="342900" indent="-342900" algn="just">
              <a:lnSpc>
                <a:spcPct val="115000"/>
              </a:lnSpc>
              <a:buFont typeface="Wingdings" panose="05000000000000000000" pitchFamily="2" charset="2"/>
              <a:buChar char="q"/>
            </a:pPr>
            <a:r>
              <a:rPr lang="es-MX" dirty="0">
                <a:latin typeface="Trebuchet MS" panose="020B0603020202020204" pitchFamily="34" charset="0"/>
                <a:ea typeface="Times New Roman" panose="02020603050405020304" pitchFamily="18" charset="0"/>
              </a:rPr>
              <a:t>9 de diciembre de 2022 – Secretaría Distrital de Gobierno, Secretaría Distrital de Planeación, Secretaría Distrital de Hacienda y Alcaldía Local de Engativá: Discusión acerca de la viabilidad de la proposición presentada sobre el presupuesto de salidas recreodeportivas para persona mayor.</a:t>
            </a:r>
          </a:p>
        </p:txBody>
      </p:sp>
      <p:pic>
        <p:nvPicPr>
          <p:cNvPr id="6" name="Imagen 5" descr="Un grupo de personas sentadas alrededor de una mesa&#10;&#10;Descripción generada automáticamente">
            <a:extLst>
              <a:ext uri="{FF2B5EF4-FFF2-40B4-BE49-F238E27FC236}">
                <a16:creationId xmlns:a16="http://schemas.microsoft.com/office/drawing/2014/main" id="{4E1E7082-ED5B-F167-86F9-83303A60A79D}"/>
              </a:ext>
            </a:extLst>
          </p:cNvPr>
          <p:cNvPicPr>
            <a:picLocks noChangeAspect="1"/>
          </p:cNvPicPr>
          <p:nvPr/>
        </p:nvPicPr>
        <p:blipFill rotWithShape="1">
          <a:blip r:embed="rId2">
            <a:extLst>
              <a:ext uri="{28A0092B-C50C-407E-A947-70E740481C1C}">
                <a14:useLocalDpi xmlns:a14="http://schemas.microsoft.com/office/drawing/2010/main" val="0"/>
              </a:ext>
            </a:extLst>
          </a:blip>
          <a:srcRect t="17687" b="29658"/>
          <a:stretch/>
        </p:blipFill>
        <p:spPr>
          <a:xfrm>
            <a:off x="2044491" y="845453"/>
            <a:ext cx="7188617" cy="2522484"/>
          </a:xfrm>
          <a:prstGeom prst="rect">
            <a:avLst/>
          </a:prstGeom>
        </p:spPr>
      </p:pic>
      <p:sp>
        <p:nvSpPr>
          <p:cNvPr id="10" name="object 3">
            <a:extLst>
              <a:ext uri="{FF2B5EF4-FFF2-40B4-BE49-F238E27FC236}">
                <a16:creationId xmlns:a16="http://schemas.microsoft.com/office/drawing/2014/main" id="{A3DB034F-DB2A-CF18-F6E9-91E4923D4195}"/>
              </a:ext>
            </a:extLst>
          </p:cNvPr>
          <p:cNvSpPr/>
          <p:nvPr/>
        </p:nvSpPr>
        <p:spPr>
          <a:xfrm>
            <a:off x="0" y="3246513"/>
            <a:ext cx="1219200" cy="3601962"/>
          </a:xfrm>
          <a:custGeom>
            <a:avLst/>
            <a:gdLst/>
            <a:ahLst/>
            <a:cxnLst/>
            <a:rect l="l" t="t" r="r" b="b"/>
            <a:pathLst>
              <a:path w="903605" h="3601084">
                <a:moveTo>
                  <a:pt x="0" y="0"/>
                </a:moveTo>
                <a:lnTo>
                  <a:pt x="0" y="3601059"/>
                </a:lnTo>
                <a:lnTo>
                  <a:pt x="903020" y="3601059"/>
                </a:lnTo>
                <a:lnTo>
                  <a:pt x="0" y="0"/>
                </a:lnTo>
                <a:close/>
              </a:path>
            </a:pathLst>
          </a:custGeom>
          <a:solidFill>
            <a:srgbClr val="E42328"/>
          </a:solidFill>
        </p:spPr>
        <p:txBody>
          <a:bodyPr wrap="square" lIns="0" tIns="0" rIns="0" bIns="0" rtlCol="0"/>
          <a:lstStyle/>
          <a:p>
            <a:endParaRPr/>
          </a:p>
        </p:txBody>
      </p:sp>
      <p:pic>
        <p:nvPicPr>
          <p:cNvPr id="12" name="Gráfico 11" descr="Reunión con relleno sólido">
            <a:extLst>
              <a:ext uri="{FF2B5EF4-FFF2-40B4-BE49-F238E27FC236}">
                <a16:creationId xmlns:a16="http://schemas.microsoft.com/office/drawing/2014/main" id="{D1F00833-BC68-E7FF-1E0D-5A0B8E6E31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 y="5934075"/>
            <a:ext cx="914400" cy="914400"/>
          </a:xfrm>
          <a:prstGeom prst="rect">
            <a:avLst/>
          </a:prstGeom>
        </p:spPr>
      </p:pic>
    </p:spTree>
    <p:extLst>
      <p:ext uri="{BB962C8B-B14F-4D97-AF65-F5344CB8AC3E}">
        <p14:creationId xmlns:p14="http://schemas.microsoft.com/office/powerpoint/2010/main" val="18697149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2500"/>
                            </p:stCondLst>
                            <p:childTnLst>
                              <p:par>
                                <p:cTn id="28" presetID="14" presetClass="entr" presetSubtype="5"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vertical)">
                                      <p:cBhvr>
                                        <p:cTn id="30" dur="500"/>
                                        <p:tgtEl>
                                          <p:spTgt spid="6"/>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1298088" y="5"/>
            <a:ext cx="899794" cy="3344545"/>
          </a:xfrm>
          <a:custGeom>
            <a:avLst/>
            <a:gdLst/>
            <a:ahLst/>
            <a:cxnLst/>
            <a:rect l="l" t="t" r="r" b="b"/>
            <a:pathLst>
              <a:path w="899795" h="3344545">
                <a:moveTo>
                  <a:pt x="899553" y="0"/>
                </a:moveTo>
                <a:lnTo>
                  <a:pt x="0" y="0"/>
                </a:lnTo>
                <a:lnTo>
                  <a:pt x="899553" y="3344430"/>
                </a:lnTo>
                <a:lnTo>
                  <a:pt x="899553" y="0"/>
                </a:lnTo>
                <a:close/>
              </a:path>
            </a:pathLst>
          </a:custGeom>
          <a:solidFill>
            <a:srgbClr val="FFB71B"/>
          </a:solidFill>
        </p:spPr>
        <p:txBody>
          <a:bodyPr wrap="square" lIns="0" tIns="0" rIns="0" bIns="0" rtlCol="0"/>
          <a:lstStyle/>
          <a:p>
            <a:endParaRPr dirty="0"/>
          </a:p>
        </p:txBody>
      </p:sp>
      <p:sp>
        <p:nvSpPr>
          <p:cNvPr id="2" name="object 5">
            <a:extLst>
              <a:ext uri="{FF2B5EF4-FFF2-40B4-BE49-F238E27FC236}">
                <a16:creationId xmlns:a16="http://schemas.microsoft.com/office/drawing/2014/main" id="{CFC4C8CD-F3B7-05AF-78F6-9582B9805539}"/>
              </a:ext>
            </a:extLst>
          </p:cNvPr>
          <p:cNvSpPr txBox="1">
            <a:spLocks noGrp="1"/>
          </p:cNvSpPr>
          <p:nvPr>
            <p:ph type="title"/>
          </p:nvPr>
        </p:nvSpPr>
        <p:spPr>
          <a:xfrm>
            <a:off x="685800" y="461484"/>
            <a:ext cx="10167267" cy="461665"/>
          </a:xfrm>
          <a:prstGeom prst="rect">
            <a:avLst/>
          </a:prstGeom>
          <a:noFill/>
        </p:spPr>
        <p:txBody>
          <a:bodyPr wrap="square" lIns="91440" tIns="45720" rIns="91440" bIns="45720">
            <a:spAutoFit/>
          </a:bodyPr>
          <a:lstStyle/>
          <a:p>
            <a:pPr algn="r" rtl="0"/>
            <a:r>
              <a:rPr lang="es-MX"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Actividades adicionales</a:t>
            </a:r>
            <a:endParaRPr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Rectángulo 8">
            <a:extLst>
              <a:ext uri="{FF2B5EF4-FFF2-40B4-BE49-F238E27FC236}">
                <a16:creationId xmlns:a16="http://schemas.microsoft.com/office/drawing/2014/main" id="{ACC88B55-D852-6AB6-760E-6FD39363F104}"/>
              </a:ext>
            </a:extLst>
          </p:cNvPr>
          <p:cNvSpPr/>
          <p:nvPr/>
        </p:nvSpPr>
        <p:spPr>
          <a:xfrm>
            <a:off x="903605" y="4181475"/>
            <a:ext cx="9688195" cy="2540375"/>
          </a:xfrm>
          <a:prstGeom prst="rect">
            <a:avLst/>
          </a:prstGeom>
        </p:spPr>
        <p:txBody>
          <a:bodyPr wrap="square">
            <a:spAutoFit/>
          </a:bodyPr>
          <a:lstStyle/>
          <a:p>
            <a:pPr marL="342900" indent="-342900" algn="just">
              <a:lnSpc>
                <a:spcPct val="115000"/>
              </a:lnSpc>
              <a:buFont typeface="Wingdings" panose="05000000000000000000" pitchFamily="2" charset="2"/>
              <a:buChar char="q"/>
            </a:pPr>
            <a:r>
              <a:rPr lang="es-MX" sz="2000" dirty="0">
                <a:latin typeface="Trebuchet MS" panose="020B0603020202020204" pitchFamily="34" charset="0"/>
                <a:ea typeface="Times New Roman" panose="02020603050405020304" pitchFamily="18" charset="0"/>
              </a:rPr>
              <a:t>09 de septiembre de 2022 – Asistencia al acto protocolario de entrega de dotación de elementos a 17 Juntas de Acción Comunal en el Parque Bolivia.</a:t>
            </a:r>
          </a:p>
          <a:p>
            <a:pPr algn="just">
              <a:lnSpc>
                <a:spcPct val="115000"/>
              </a:lnSpc>
            </a:pPr>
            <a:endParaRPr lang="es-MX" sz="1000" dirty="0">
              <a:latin typeface="Trebuchet MS" panose="020B0603020202020204" pitchFamily="34" charset="0"/>
              <a:ea typeface="Times New Roman" panose="02020603050405020304" pitchFamily="18" charset="0"/>
            </a:endParaRPr>
          </a:p>
          <a:p>
            <a:pPr marL="342900" indent="-342900" algn="just">
              <a:lnSpc>
                <a:spcPct val="115000"/>
              </a:lnSpc>
              <a:buFont typeface="Wingdings" panose="05000000000000000000" pitchFamily="2" charset="2"/>
              <a:buChar char="q"/>
            </a:pPr>
            <a:r>
              <a:rPr lang="es-MX" sz="2000" dirty="0">
                <a:latin typeface="Trebuchet MS" panose="020B0603020202020204" pitchFamily="34" charset="0"/>
                <a:ea typeface="Times New Roman" panose="02020603050405020304" pitchFamily="18" charset="0"/>
              </a:rPr>
              <a:t>24 de octubre de 2022 – Asistencia a la Inauguración del Colegio Abel Rodríguez Céspedes.</a:t>
            </a:r>
          </a:p>
          <a:p>
            <a:pPr algn="just">
              <a:lnSpc>
                <a:spcPct val="115000"/>
              </a:lnSpc>
            </a:pPr>
            <a:endParaRPr lang="es-MX" sz="1000" dirty="0">
              <a:latin typeface="Trebuchet MS" panose="020B0603020202020204" pitchFamily="34" charset="0"/>
              <a:ea typeface="Times New Roman" panose="02020603050405020304" pitchFamily="18" charset="0"/>
            </a:endParaRPr>
          </a:p>
          <a:p>
            <a:pPr marL="342900" indent="-342900" algn="just">
              <a:lnSpc>
                <a:spcPct val="115000"/>
              </a:lnSpc>
              <a:buFont typeface="Wingdings" panose="05000000000000000000" pitchFamily="2" charset="2"/>
              <a:buChar char="q"/>
            </a:pPr>
            <a:r>
              <a:rPr lang="es-MX" sz="2000" dirty="0">
                <a:latin typeface="Trebuchet MS" panose="020B0603020202020204" pitchFamily="34" charset="0"/>
                <a:ea typeface="Times New Roman" panose="02020603050405020304" pitchFamily="18" charset="0"/>
              </a:rPr>
              <a:t>01 de diciembre de 2022 – Asistencia a la Celebración del Día Comunal por la Alcaldía Local de Engativá.</a:t>
            </a:r>
          </a:p>
        </p:txBody>
      </p:sp>
      <p:pic>
        <p:nvPicPr>
          <p:cNvPr id="6" name="Imagen 5" descr="Un grupo de personas en uniforme posando para una foto&#10;&#10;Descripción generada automáticamente">
            <a:extLst>
              <a:ext uri="{FF2B5EF4-FFF2-40B4-BE49-F238E27FC236}">
                <a16:creationId xmlns:a16="http://schemas.microsoft.com/office/drawing/2014/main" id="{39B28E64-F914-F921-B53B-1296168C03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247" t="24616" b="24772"/>
          <a:stretch/>
        </p:blipFill>
        <p:spPr>
          <a:xfrm>
            <a:off x="4316647" y="1133475"/>
            <a:ext cx="7418153" cy="2971800"/>
          </a:xfrm>
          <a:prstGeom prst="rect">
            <a:avLst/>
          </a:prstGeom>
        </p:spPr>
      </p:pic>
      <p:sp>
        <p:nvSpPr>
          <p:cNvPr id="8" name="Rectángulo 7">
            <a:extLst>
              <a:ext uri="{FF2B5EF4-FFF2-40B4-BE49-F238E27FC236}">
                <a16:creationId xmlns:a16="http://schemas.microsoft.com/office/drawing/2014/main" id="{EE24569F-E6A0-DB81-BDA2-BCBACDAE03A6}"/>
              </a:ext>
            </a:extLst>
          </p:cNvPr>
          <p:cNvSpPr/>
          <p:nvPr/>
        </p:nvSpPr>
        <p:spPr>
          <a:xfrm>
            <a:off x="381000" y="1057275"/>
            <a:ext cx="3687320" cy="3425233"/>
          </a:xfrm>
          <a:prstGeom prst="rect">
            <a:avLst/>
          </a:prstGeom>
        </p:spPr>
        <p:txBody>
          <a:bodyPr wrap="square">
            <a:spAutoFit/>
          </a:bodyPr>
          <a:lstStyle/>
          <a:p>
            <a:pPr algn="just">
              <a:lnSpc>
                <a:spcPct val="115000"/>
              </a:lnSpc>
            </a:pPr>
            <a:r>
              <a:rPr lang="es-MX" sz="2000" dirty="0">
                <a:latin typeface="Trebuchet MS" panose="020B0603020202020204" pitchFamily="34" charset="0"/>
                <a:ea typeface="Times New Roman" panose="02020603050405020304" pitchFamily="18" charset="0"/>
              </a:rPr>
              <a:t>Se atendieron las siguientes invitaciones allegadas a la Corporación:</a:t>
            </a:r>
          </a:p>
          <a:p>
            <a:pPr algn="just">
              <a:lnSpc>
                <a:spcPct val="115000"/>
              </a:lnSpc>
            </a:pPr>
            <a:endParaRPr lang="es-MX" sz="1000" dirty="0">
              <a:latin typeface="Trebuchet MS" panose="020B0603020202020204" pitchFamily="34" charset="0"/>
              <a:ea typeface="Times New Roman" panose="02020603050405020304" pitchFamily="18" charset="0"/>
            </a:endParaRPr>
          </a:p>
          <a:p>
            <a:pPr marL="342900" indent="-342900" algn="just">
              <a:lnSpc>
                <a:spcPct val="115000"/>
              </a:lnSpc>
              <a:buFont typeface="Wingdings" panose="05000000000000000000" pitchFamily="2" charset="2"/>
              <a:buChar char="q"/>
            </a:pPr>
            <a:r>
              <a:rPr lang="es-MX" sz="2000" dirty="0">
                <a:latin typeface="Trebuchet MS" panose="020B0603020202020204" pitchFamily="34" charset="0"/>
                <a:ea typeface="Times New Roman" panose="02020603050405020304" pitchFamily="18" charset="0"/>
              </a:rPr>
              <a:t>30 de agosto de 2022 – Asistencia al programa radial “La voz de Porras” junto a la Alcaldesa Local de Engativá.</a:t>
            </a:r>
          </a:p>
          <a:p>
            <a:pPr marL="342900" indent="-342900" algn="just">
              <a:lnSpc>
                <a:spcPct val="115000"/>
              </a:lnSpc>
              <a:buFont typeface="Wingdings" panose="05000000000000000000" pitchFamily="2" charset="2"/>
              <a:buChar char="q"/>
            </a:pPr>
            <a:endParaRPr lang="es-MX" sz="2000" dirty="0">
              <a:latin typeface="Trebuchet MS" panose="020B0603020202020204" pitchFamily="34" charset="0"/>
              <a:ea typeface="Times New Roman" panose="02020603050405020304" pitchFamily="18" charset="0"/>
            </a:endParaRPr>
          </a:p>
        </p:txBody>
      </p:sp>
      <p:sp>
        <p:nvSpPr>
          <p:cNvPr id="10" name="object 4">
            <a:extLst>
              <a:ext uri="{FF2B5EF4-FFF2-40B4-BE49-F238E27FC236}">
                <a16:creationId xmlns:a16="http://schemas.microsoft.com/office/drawing/2014/main" id="{27A0ED18-E099-E7DA-8B23-3DC26787017C}"/>
              </a:ext>
            </a:extLst>
          </p:cNvPr>
          <p:cNvSpPr/>
          <p:nvPr/>
        </p:nvSpPr>
        <p:spPr>
          <a:xfrm>
            <a:off x="11277600" y="-9525"/>
            <a:ext cx="899794" cy="3344545"/>
          </a:xfrm>
          <a:custGeom>
            <a:avLst/>
            <a:gdLst/>
            <a:ahLst/>
            <a:cxnLst/>
            <a:rect l="l" t="t" r="r" b="b"/>
            <a:pathLst>
              <a:path w="899795" h="3344545">
                <a:moveTo>
                  <a:pt x="899553" y="0"/>
                </a:moveTo>
                <a:lnTo>
                  <a:pt x="0" y="0"/>
                </a:lnTo>
                <a:lnTo>
                  <a:pt x="899553" y="3344430"/>
                </a:lnTo>
                <a:lnTo>
                  <a:pt x="899553" y="0"/>
                </a:lnTo>
                <a:close/>
              </a:path>
            </a:pathLst>
          </a:custGeom>
          <a:solidFill>
            <a:srgbClr val="FFB71B"/>
          </a:solidFill>
        </p:spPr>
        <p:txBody>
          <a:bodyPr wrap="square" lIns="0" tIns="0" rIns="0" bIns="0" rtlCol="0"/>
          <a:lstStyle/>
          <a:p>
            <a:endParaRPr dirty="0"/>
          </a:p>
        </p:txBody>
      </p:sp>
      <p:sp>
        <p:nvSpPr>
          <p:cNvPr id="12" name="object 3">
            <a:extLst>
              <a:ext uri="{FF2B5EF4-FFF2-40B4-BE49-F238E27FC236}">
                <a16:creationId xmlns:a16="http://schemas.microsoft.com/office/drawing/2014/main" id="{3CFB2E3E-3DB9-9489-25BF-C8CE3FEC77F2}"/>
              </a:ext>
            </a:extLst>
          </p:cNvPr>
          <p:cNvSpPr/>
          <p:nvPr/>
        </p:nvSpPr>
        <p:spPr>
          <a:xfrm>
            <a:off x="0" y="3246513"/>
            <a:ext cx="1219200" cy="3601962"/>
          </a:xfrm>
          <a:custGeom>
            <a:avLst/>
            <a:gdLst/>
            <a:ahLst/>
            <a:cxnLst/>
            <a:rect l="l" t="t" r="r" b="b"/>
            <a:pathLst>
              <a:path w="903605" h="3601084">
                <a:moveTo>
                  <a:pt x="0" y="0"/>
                </a:moveTo>
                <a:lnTo>
                  <a:pt x="0" y="3601059"/>
                </a:lnTo>
                <a:lnTo>
                  <a:pt x="903020" y="3601059"/>
                </a:lnTo>
                <a:lnTo>
                  <a:pt x="0" y="0"/>
                </a:lnTo>
                <a:close/>
              </a:path>
            </a:pathLst>
          </a:custGeom>
          <a:solidFill>
            <a:srgbClr val="E42328"/>
          </a:solidFill>
        </p:spPr>
        <p:txBody>
          <a:bodyPr wrap="square" lIns="0" tIns="0" rIns="0" bIns="0" rtlCol="0"/>
          <a:lstStyle/>
          <a:p>
            <a:endParaRPr/>
          </a:p>
        </p:txBody>
      </p:sp>
      <p:pic>
        <p:nvPicPr>
          <p:cNvPr id="13" name="Gráfico 12" descr="Reunión con relleno sólido">
            <a:extLst>
              <a:ext uri="{FF2B5EF4-FFF2-40B4-BE49-F238E27FC236}">
                <a16:creationId xmlns:a16="http://schemas.microsoft.com/office/drawing/2014/main" id="{4971AA71-5CD8-0E18-C4F7-A762CDFDA7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 y="5934075"/>
            <a:ext cx="914400" cy="914400"/>
          </a:xfrm>
          <a:prstGeom prst="rect">
            <a:avLst/>
          </a:prstGeom>
        </p:spPr>
      </p:pic>
    </p:spTree>
    <p:extLst>
      <p:ext uri="{BB962C8B-B14F-4D97-AF65-F5344CB8AC3E}">
        <p14:creationId xmlns:p14="http://schemas.microsoft.com/office/powerpoint/2010/main" val="172607379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2500"/>
                            </p:stCondLst>
                            <p:childTnLst>
                              <p:par>
                                <p:cTn id="28" presetID="14" presetClass="entr" presetSubtype="5"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vertical)">
                                      <p:cBhvr>
                                        <p:cTn id="30" dur="500"/>
                                        <p:tgtEl>
                                          <p:spTgt spid="6"/>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1298088" y="5"/>
            <a:ext cx="899794" cy="3344545"/>
          </a:xfrm>
          <a:custGeom>
            <a:avLst/>
            <a:gdLst/>
            <a:ahLst/>
            <a:cxnLst/>
            <a:rect l="l" t="t" r="r" b="b"/>
            <a:pathLst>
              <a:path w="899795" h="3344545">
                <a:moveTo>
                  <a:pt x="899553" y="0"/>
                </a:moveTo>
                <a:lnTo>
                  <a:pt x="0" y="0"/>
                </a:lnTo>
                <a:lnTo>
                  <a:pt x="899553" y="3344430"/>
                </a:lnTo>
                <a:lnTo>
                  <a:pt x="899553" y="0"/>
                </a:lnTo>
                <a:close/>
              </a:path>
            </a:pathLst>
          </a:custGeom>
          <a:solidFill>
            <a:srgbClr val="FFB71B"/>
          </a:solidFill>
        </p:spPr>
        <p:txBody>
          <a:bodyPr wrap="square" lIns="0" tIns="0" rIns="0" bIns="0" rtlCol="0"/>
          <a:lstStyle/>
          <a:p>
            <a:endParaRPr dirty="0"/>
          </a:p>
        </p:txBody>
      </p:sp>
      <p:sp>
        <p:nvSpPr>
          <p:cNvPr id="9" name="Rectángulo 8">
            <a:extLst>
              <a:ext uri="{FF2B5EF4-FFF2-40B4-BE49-F238E27FC236}">
                <a16:creationId xmlns:a16="http://schemas.microsoft.com/office/drawing/2014/main" id="{ACC88B55-D852-6AB6-760E-6FD39363F104}"/>
              </a:ext>
            </a:extLst>
          </p:cNvPr>
          <p:cNvSpPr/>
          <p:nvPr/>
        </p:nvSpPr>
        <p:spPr>
          <a:xfrm>
            <a:off x="304800" y="1336300"/>
            <a:ext cx="11125200" cy="2540375"/>
          </a:xfrm>
          <a:prstGeom prst="rect">
            <a:avLst/>
          </a:prstGeom>
        </p:spPr>
        <p:txBody>
          <a:bodyPr wrap="square">
            <a:spAutoFit/>
          </a:bodyPr>
          <a:lstStyle/>
          <a:p>
            <a:pPr marL="342900" indent="-342900" algn="just">
              <a:lnSpc>
                <a:spcPct val="115000"/>
              </a:lnSpc>
              <a:buFont typeface="Wingdings" panose="05000000000000000000" pitchFamily="2" charset="2"/>
              <a:buChar char="q"/>
            </a:pPr>
            <a:r>
              <a:rPr lang="es-MX" sz="2000" dirty="0">
                <a:latin typeface="Trebuchet MS" panose="020B0603020202020204" pitchFamily="34" charset="0"/>
                <a:ea typeface="Times New Roman" panose="02020603050405020304" pitchFamily="18" charset="0"/>
              </a:rPr>
              <a:t>Palacio de los Deportes - Avenida Calle 63 #59A-06: Traslado a Audiencia Pública del Concejo de Bogotá, para decidir sobre el ingreso del Distrito Capital a la Región Metropolitana.</a:t>
            </a:r>
          </a:p>
          <a:p>
            <a:pPr marL="342900" indent="-342900" algn="just">
              <a:lnSpc>
                <a:spcPct val="115000"/>
              </a:lnSpc>
              <a:buFont typeface="Wingdings" panose="05000000000000000000" pitchFamily="2" charset="2"/>
              <a:buChar char="q"/>
            </a:pPr>
            <a:r>
              <a:rPr lang="es-MX" sz="2000" dirty="0">
                <a:latin typeface="Trebuchet MS" panose="020B0603020202020204" pitchFamily="34" charset="0"/>
                <a:ea typeface="Times New Roman" panose="02020603050405020304" pitchFamily="18" charset="0"/>
              </a:rPr>
              <a:t>Visita y recorrido a la </a:t>
            </a:r>
            <a:r>
              <a:rPr lang="es-MX" sz="2000" dirty="0">
                <a:latin typeface="Trebuchet MS" panose="020B0603020202020204" pitchFamily="34" charset="0"/>
              </a:rPr>
              <a:t>obra del </a:t>
            </a:r>
            <a:r>
              <a:rPr lang="es-CO" sz="2000" dirty="0">
                <a:latin typeface="Trebuchet MS" panose="020B0603020202020204" pitchFamily="34" charset="0"/>
              </a:rPr>
              <a:t>Colegio I.E.D Los Cerezos </a:t>
            </a:r>
            <a:r>
              <a:rPr lang="es-MX" sz="2000" dirty="0">
                <a:latin typeface="Trebuchet MS" panose="020B0603020202020204" pitchFamily="34" charset="0"/>
              </a:rPr>
              <a:t>en la Calle 72F #114-57 Int. 17-31</a:t>
            </a:r>
          </a:p>
          <a:p>
            <a:pPr marL="342900" indent="-342900" algn="just">
              <a:lnSpc>
                <a:spcPct val="115000"/>
              </a:lnSpc>
              <a:buFont typeface="Wingdings" panose="05000000000000000000" pitchFamily="2" charset="2"/>
              <a:buChar char="q"/>
            </a:pPr>
            <a:r>
              <a:rPr lang="es-MX" sz="2000" dirty="0">
                <a:latin typeface="Trebuchet MS" panose="020B0603020202020204" pitchFamily="34" charset="0"/>
                <a:ea typeface="Times New Roman" panose="02020603050405020304" pitchFamily="18" charset="0"/>
              </a:rPr>
              <a:t>Visita y recorrido a la obra del </a:t>
            </a:r>
            <a:r>
              <a:rPr lang="es-ES" sz="2000" dirty="0">
                <a:latin typeface="Trebuchet MS" panose="020B0603020202020204" pitchFamily="34" charset="0"/>
                <a:ea typeface="Times New Roman" panose="02020603050405020304" pitchFamily="18" charset="0"/>
              </a:rPr>
              <a:t>Colegio I.E.D El Porvenir de Engativá </a:t>
            </a:r>
            <a:r>
              <a:rPr lang="es-MX" sz="2000" dirty="0">
                <a:latin typeface="Trebuchet MS" panose="020B0603020202020204" pitchFamily="34" charset="0"/>
                <a:ea typeface="Times New Roman" panose="02020603050405020304" pitchFamily="18" charset="0"/>
              </a:rPr>
              <a:t>en la Calle 78C #130-01.</a:t>
            </a:r>
          </a:p>
          <a:p>
            <a:pPr marL="342900" indent="-342900" algn="just">
              <a:lnSpc>
                <a:spcPct val="115000"/>
              </a:lnSpc>
              <a:buFont typeface="Wingdings" panose="05000000000000000000" pitchFamily="2" charset="2"/>
              <a:buChar char="q"/>
            </a:pPr>
            <a:r>
              <a:rPr lang="es-ES" sz="2000" dirty="0">
                <a:latin typeface="Trebuchet MS" panose="020B0603020202020204" pitchFamily="34" charset="0"/>
                <a:ea typeface="Times New Roman" panose="02020603050405020304" pitchFamily="18" charset="0"/>
              </a:rPr>
              <a:t>Informe de avance y seguimiento: Habitabilidad en calle y carreteros, dando atención al derecho de petición de la JAC del Barrio Marandú - </a:t>
            </a:r>
            <a:r>
              <a:rPr lang="es-MX" sz="2000" dirty="0">
                <a:latin typeface="Trebuchet MS" panose="020B0603020202020204" pitchFamily="34" charset="0"/>
                <a:ea typeface="Times New Roman" panose="02020603050405020304" pitchFamily="18" charset="0"/>
              </a:rPr>
              <a:t>Salón Comunal Barrio Marandú.</a:t>
            </a:r>
          </a:p>
          <a:p>
            <a:pPr algn="just">
              <a:lnSpc>
                <a:spcPct val="115000"/>
              </a:lnSpc>
            </a:pPr>
            <a:endParaRPr lang="es-MX" sz="2000" dirty="0">
              <a:latin typeface="Trebuchet MS" panose="020B0603020202020204" pitchFamily="34" charset="0"/>
              <a:ea typeface="Times New Roman" panose="02020603050405020304" pitchFamily="18" charset="0"/>
            </a:endParaRPr>
          </a:p>
        </p:txBody>
      </p:sp>
      <p:grpSp>
        <p:nvGrpSpPr>
          <p:cNvPr id="8" name="Grupo 7">
            <a:extLst>
              <a:ext uri="{FF2B5EF4-FFF2-40B4-BE49-F238E27FC236}">
                <a16:creationId xmlns:a16="http://schemas.microsoft.com/office/drawing/2014/main" id="{3700939C-9FA5-01A9-D4BD-825A1BC6914A}"/>
              </a:ext>
            </a:extLst>
          </p:cNvPr>
          <p:cNvGrpSpPr/>
          <p:nvPr/>
        </p:nvGrpSpPr>
        <p:grpSpPr>
          <a:xfrm>
            <a:off x="533400" y="3876674"/>
            <a:ext cx="10134599" cy="2590801"/>
            <a:chOff x="1354037" y="4121174"/>
            <a:chExt cx="8932963" cy="2270101"/>
          </a:xfrm>
        </p:grpSpPr>
        <p:pic>
          <p:nvPicPr>
            <p:cNvPr id="5" name="Imagen 4">
              <a:extLst>
                <a:ext uri="{FF2B5EF4-FFF2-40B4-BE49-F238E27FC236}">
                  <a16:creationId xmlns:a16="http://schemas.microsoft.com/office/drawing/2014/main" id="{C4994F1C-1358-769D-C425-6BEB06DB922F}"/>
                </a:ext>
              </a:extLst>
            </p:cNvPr>
            <p:cNvPicPr>
              <a:picLocks noChangeAspect="1"/>
            </p:cNvPicPr>
            <p:nvPr/>
          </p:nvPicPr>
          <p:blipFill rotWithShape="1">
            <a:blip r:embed="rId2"/>
            <a:srcRect t="14345" r="13040" b="9888"/>
            <a:stretch/>
          </p:blipFill>
          <p:spPr>
            <a:xfrm>
              <a:off x="1354037" y="4121174"/>
              <a:ext cx="4634235" cy="2270101"/>
            </a:xfrm>
            <a:prstGeom prst="rect">
              <a:avLst/>
            </a:prstGeom>
          </p:spPr>
        </p:pic>
        <p:pic>
          <p:nvPicPr>
            <p:cNvPr id="7" name="Imagen 6" descr="Un grupo de personas sentadas alrededor de una mesa&#10;&#10;Descripción generada automáticamente">
              <a:extLst>
                <a:ext uri="{FF2B5EF4-FFF2-40B4-BE49-F238E27FC236}">
                  <a16:creationId xmlns:a16="http://schemas.microsoft.com/office/drawing/2014/main" id="{9F90E126-2886-2186-C0E8-8D349F6EC08C}"/>
                </a:ext>
              </a:extLst>
            </p:cNvPr>
            <p:cNvPicPr>
              <a:picLocks noChangeAspect="1"/>
            </p:cNvPicPr>
            <p:nvPr/>
          </p:nvPicPr>
          <p:blipFill rotWithShape="1">
            <a:blip r:embed="rId3">
              <a:extLst>
                <a:ext uri="{28A0092B-C50C-407E-A947-70E740481C1C}">
                  <a14:useLocalDpi xmlns:a14="http://schemas.microsoft.com/office/drawing/2010/main" val="0"/>
                </a:ext>
              </a:extLst>
            </a:blip>
            <a:srcRect b="47191"/>
            <a:stretch/>
          </p:blipFill>
          <p:spPr>
            <a:xfrm>
              <a:off x="5988272" y="4121174"/>
              <a:ext cx="4298728" cy="2270100"/>
            </a:xfrm>
            <a:prstGeom prst="rect">
              <a:avLst/>
            </a:prstGeom>
          </p:spPr>
        </p:pic>
      </p:grpSp>
      <p:sp>
        <p:nvSpPr>
          <p:cNvPr id="11" name="object 3">
            <a:extLst>
              <a:ext uri="{FF2B5EF4-FFF2-40B4-BE49-F238E27FC236}">
                <a16:creationId xmlns:a16="http://schemas.microsoft.com/office/drawing/2014/main" id="{93D737EB-DF68-BC70-E898-45E7A2EC7ACB}"/>
              </a:ext>
            </a:extLst>
          </p:cNvPr>
          <p:cNvSpPr/>
          <p:nvPr/>
        </p:nvSpPr>
        <p:spPr>
          <a:xfrm>
            <a:off x="0" y="3246513"/>
            <a:ext cx="1219200" cy="3601962"/>
          </a:xfrm>
          <a:custGeom>
            <a:avLst/>
            <a:gdLst/>
            <a:ahLst/>
            <a:cxnLst/>
            <a:rect l="l" t="t" r="r" b="b"/>
            <a:pathLst>
              <a:path w="903605" h="3601084">
                <a:moveTo>
                  <a:pt x="0" y="0"/>
                </a:moveTo>
                <a:lnTo>
                  <a:pt x="0" y="3601059"/>
                </a:lnTo>
                <a:lnTo>
                  <a:pt x="903020" y="3601059"/>
                </a:lnTo>
                <a:lnTo>
                  <a:pt x="0" y="0"/>
                </a:lnTo>
                <a:close/>
              </a:path>
            </a:pathLst>
          </a:custGeom>
          <a:solidFill>
            <a:srgbClr val="E42328"/>
          </a:solidFill>
        </p:spPr>
        <p:txBody>
          <a:bodyPr wrap="square" lIns="0" tIns="0" rIns="0" bIns="0" rtlCol="0"/>
          <a:lstStyle/>
          <a:p>
            <a:endParaRPr/>
          </a:p>
        </p:txBody>
      </p:sp>
      <p:pic>
        <p:nvPicPr>
          <p:cNvPr id="14" name="Gráfico 13" descr="Dirigir dos pines por un camino con relleno sólido">
            <a:extLst>
              <a:ext uri="{FF2B5EF4-FFF2-40B4-BE49-F238E27FC236}">
                <a16:creationId xmlns:a16="http://schemas.microsoft.com/office/drawing/2014/main" id="{6048B71E-3C1D-C8F3-9CE0-6A6EC8E750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5857875"/>
            <a:ext cx="914400" cy="914400"/>
          </a:xfrm>
          <a:prstGeom prst="rect">
            <a:avLst/>
          </a:prstGeom>
        </p:spPr>
      </p:pic>
      <p:sp>
        <p:nvSpPr>
          <p:cNvPr id="16" name="CuadroTexto 15">
            <a:extLst>
              <a:ext uri="{FF2B5EF4-FFF2-40B4-BE49-F238E27FC236}">
                <a16:creationId xmlns:a16="http://schemas.microsoft.com/office/drawing/2014/main" id="{BCD84372-0CA7-C6AC-3E67-AFFA10C1766C}"/>
              </a:ext>
            </a:extLst>
          </p:cNvPr>
          <p:cNvSpPr txBox="1"/>
          <p:nvPr/>
        </p:nvSpPr>
        <p:spPr>
          <a:xfrm>
            <a:off x="4648200" y="765953"/>
            <a:ext cx="6629309" cy="461665"/>
          </a:xfrm>
          <a:prstGeom prst="rect">
            <a:avLst/>
          </a:prstGeom>
          <a:noFill/>
        </p:spPr>
        <p:txBody>
          <a:bodyPr wrap="square" lIns="91440" tIns="45720" rIns="91440" bIns="45720">
            <a:spAutoFit/>
          </a:bodyPr>
          <a:lstStyle>
            <a:lvl1pPr algn="ctr">
              <a:defRPr sz="2400" b="1" i="0">
                <a:ln w="0"/>
                <a:solidFill>
                  <a:srgbClr val="E42328"/>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defRPr>
            </a:lvl1pPr>
          </a:lstStyle>
          <a:p>
            <a:r>
              <a:rPr lang="es-MX" dirty="0"/>
              <a:t>Visitas, recorridos y sesiones en territorio</a:t>
            </a:r>
          </a:p>
        </p:txBody>
      </p:sp>
    </p:spTree>
    <p:extLst>
      <p:ext uri="{BB962C8B-B14F-4D97-AF65-F5344CB8AC3E}">
        <p14:creationId xmlns:p14="http://schemas.microsoft.com/office/powerpoint/2010/main" val="11969383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500"/>
                            </p:stCondLst>
                            <p:childTnLst>
                              <p:par>
                                <p:cTn id="28" presetID="14" presetClass="entr" presetSubtype="5"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vertical)">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1298088" y="5"/>
            <a:ext cx="899794" cy="3344545"/>
          </a:xfrm>
          <a:custGeom>
            <a:avLst/>
            <a:gdLst/>
            <a:ahLst/>
            <a:cxnLst/>
            <a:rect l="l" t="t" r="r" b="b"/>
            <a:pathLst>
              <a:path w="899795" h="3344545">
                <a:moveTo>
                  <a:pt x="899553" y="0"/>
                </a:moveTo>
                <a:lnTo>
                  <a:pt x="0" y="0"/>
                </a:lnTo>
                <a:lnTo>
                  <a:pt x="899553" y="3344430"/>
                </a:lnTo>
                <a:lnTo>
                  <a:pt x="899553" y="0"/>
                </a:lnTo>
                <a:close/>
              </a:path>
            </a:pathLst>
          </a:custGeom>
          <a:solidFill>
            <a:srgbClr val="FFB71B"/>
          </a:solidFill>
        </p:spPr>
        <p:txBody>
          <a:bodyPr wrap="square" lIns="0" tIns="0" rIns="0" bIns="0" rtlCol="0"/>
          <a:lstStyle/>
          <a:p>
            <a:endParaRPr dirty="0"/>
          </a:p>
        </p:txBody>
      </p:sp>
      <p:sp>
        <p:nvSpPr>
          <p:cNvPr id="9" name="Rectángulo 8">
            <a:extLst>
              <a:ext uri="{FF2B5EF4-FFF2-40B4-BE49-F238E27FC236}">
                <a16:creationId xmlns:a16="http://schemas.microsoft.com/office/drawing/2014/main" id="{ACC88B55-D852-6AB6-760E-6FD39363F104}"/>
              </a:ext>
            </a:extLst>
          </p:cNvPr>
          <p:cNvSpPr/>
          <p:nvPr/>
        </p:nvSpPr>
        <p:spPr>
          <a:xfrm>
            <a:off x="576932" y="623443"/>
            <a:ext cx="11081668" cy="2186432"/>
          </a:xfrm>
          <a:prstGeom prst="rect">
            <a:avLst/>
          </a:prstGeom>
        </p:spPr>
        <p:txBody>
          <a:bodyPr wrap="square">
            <a:spAutoFit/>
          </a:bodyPr>
          <a:lstStyle/>
          <a:p>
            <a:pPr marL="342900" indent="-342900" algn="just">
              <a:lnSpc>
                <a:spcPct val="115000"/>
              </a:lnSpc>
              <a:buFont typeface="Wingdings" panose="05000000000000000000" pitchFamily="2" charset="2"/>
              <a:buChar char="q"/>
            </a:pPr>
            <a:r>
              <a:rPr lang="es-MX" sz="2000" dirty="0">
                <a:latin typeface="Trebuchet MS" panose="020B0603020202020204" pitchFamily="34" charset="0"/>
                <a:ea typeface="Times New Roman" panose="02020603050405020304" pitchFamily="18" charset="0"/>
              </a:rPr>
              <a:t>Recorrido Colegio Miguel Antonio Caro.</a:t>
            </a:r>
          </a:p>
          <a:p>
            <a:pPr marL="342900" indent="-342900" algn="just">
              <a:lnSpc>
                <a:spcPct val="115000"/>
              </a:lnSpc>
              <a:buFont typeface="Wingdings" panose="05000000000000000000" pitchFamily="2" charset="2"/>
              <a:buChar char="q"/>
            </a:pPr>
            <a:r>
              <a:rPr lang="es-MX" sz="2000" dirty="0">
                <a:latin typeface="Trebuchet MS" panose="020B0603020202020204" pitchFamily="34" charset="0"/>
                <a:ea typeface="Times New Roman" panose="02020603050405020304" pitchFamily="18" charset="0"/>
              </a:rPr>
              <a:t>Visita a la planta PTAR Salitre.</a:t>
            </a:r>
            <a:endParaRPr lang="es-MX" sz="2000" dirty="0">
              <a:latin typeface="Trebuchet MS" panose="020B0603020202020204" pitchFamily="34" charset="0"/>
            </a:endParaRPr>
          </a:p>
          <a:p>
            <a:pPr marL="342900" indent="-342900" algn="just">
              <a:lnSpc>
                <a:spcPct val="115000"/>
              </a:lnSpc>
              <a:buFont typeface="Wingdings" panose="05000000000000000000" pitchFamily="2" charset="2"/>
              <a:buChar char="q"/>
            </a:pPr>
            <a:r>
              <a:rPr lang="es-MX" sz="2000" dirty="0">
                <a:latin typeface="Trebuchet MS" panose="020B0603020202020204" pitchFamily="34" charset="0"/>
              </a:rPr>
              <a:t>Recorrido en las instalaciones de la Manzana del Cuidado.</a:t>
            </a:r>
            <a:endParaRPr lang="es-MX" sz="2000" dirty="0">
              <a:latin typeface="Trebuchet MS" panose="020B0603020202020204" pitchFamily="34" charset="0"/>
              <a:ea typeface="Times New Roman" panose="02020603050405020304" pitchFamily="18" charset="0"/>
            </a:endParaRPr>
          </a:p>
          <a:p>
            <a:pPr marL="342900" indent="-342900" algn="just">
              <a:lnSpc>
                <a:spcPct val="115000"/>
              </a:lnSpc>
              <a:buFont typeface="Wingdings" panose="05000000000000000000" pitchFamily="2" charset="2"/>
              <a:buChar char="q"/>
            </a:pPr>
            <a:r>
              <a:rPr lang="es-MX" sz="2000" dirty="0">
                <a:latin typeface="Trebuchet MS" panose="020B0603020202020204" pitchFamily="34" charset="0"/>
                <a:ea typeface="Times New Roman" panose="02020603050405020304" pitchFamily="18" charset="0"/>
              </a:rPr>
              <a:t>Recorrido Río Bogotá.</a:t>
            </a:r>
          </a:p>
          <a:p>
            <a:pPr marL="342900" indent="-342900" algn="just">
              <a:lnSpc>
                <a:spcPct val="115000"/>
              </a:lnSpc>
              <a:buFont typeface="Wingdings" panose="05000000000000000000" pitchFamily="2" charset="2"/>
              <a:buChar char="q"/>
            </a:pPr>
            <a:r>
              <a:rPr lang="es-MX" sz="2000" dirty="0">
                <a:latin typeface="Trebuchet MS" panose="020B0603020202020204" pitchFamily="34" charset="0"/>
                <a:ea typeface="Times New Roman" panose="02020603050405020304" pitchFamily="18" charset="0"/>
              </a:rPr>
              <a:t>Salón Comunal Las Palmas: Tema tratado Puente y Parque Regional Florida.</a:t>
            </a:r>
          </a:p>
          <a:p>
            <a:pPr marL="342900" indent="-342900" algn="just">
              <a:lnSpc>
                <a:spcPct val="115000"/>
              </a:lnSpc>
              <a:buFont typeface="Wingdings" panose="05000000000000000000" pitchFamily="2" charset="2"/>
              <a:buChar char="q"/>
            </a:pPr>
            <a:r>
              <a:rPr lang="es-MX" sz="2000" dirty="0">
                <a:latin typeface="Trebuchet MS" panose="020B0603020202020204" pitchFamily="34" charset="0"/>
                <a:ea typeface="Times New Roman" panose="02020603050405020304" pitchFamily="18" charset="0"/>
              </a:rPr>
              <a:t>Visita a las nuevas instalaciones del DILE - Carrera 78A #76-10 Barrio La Granja.</a:t>
            </a:r>
          </a:p>
        </p:txBody>
      </p:sp>
      <p:pic>
        <p:nvPicPr>
          <p:cNvPr id="5" name="Imagen 4" descr="Un grupo de personas sentadas en una mesa&#10;&#10;Descripción generada automáticamente">
            <a:extLst>
              <a:ext uri="{FF2B5EF4-FFF2-40B4-BE49-F238E27FC236}">
                <a16:creationId xmlns:a16="http://schemas.microsoft.com/office/drawing/2014/main" id="{AC5DD3EF-7534-E4C9-F4D7-393CCCE3D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1298" y="3105150"/>
            <a:ext cx="7972425" cy="3286125"/>
          </a:xfrm>
          <a:prstGeom prst="rect">
            <a:avLst/>
          </a:prstGeom>
        </p:spPr>
      </p:pic>
      <p:sp>
        <p:nvSpPr>
          <p:cNvPr id="8" name="object 3">
            <a:extLst>
              <a:ext uri="{FF2B5EF4-FFF2-40B4-BE49-F238E27FC236}">
                <a16:creationId xmlns:a16="http://schemas.microsoft.com/office/drawing/2014/main" id="{4A36ED90-863F-E307-B199-FCEB113196AF}"/>
              </a:ext>
            </a:extLst>
          </p:cNvPr>
          <p:cNvSpPr/>
          <p:nvPr/>
        </p:nvSpPr>
        <p:spPr>
          <a:xfrm>
            <a:off x="0" y="3246513"/>
            <a:ext cx="1219200" cy="3601962"/>
          </a:xfrm>
          <a:custGeom>
            <a:avLst/>
            <a:gdLst/>
            <a:ahLst/>
            <a:cxnLst/>
            <a:rect l="l" t="t" r="r" b="b"/>
            <a:pathLst>
              <a:path w="903605" h="3601084">
                <a:moveTo>
                  <a:pt x="0" y="0"/>
                </a:moveTo>
                <a:lnTo>
                  <a:pt x="0" y="3601059"/>
                </a:lnTo>
                <a:lnTo>
                  <a:pt x="903020" y="3601059"/>
                </a:lnTo>
                <a:lnTo>
                  <a:pt x="0" y="0"/>
                </a:lnTo>
                <a:close/>
              </a:path>
            </a:pathLst>
          </a:custGeom>
          <a:solidFill>
            <a:srgbClr val="E42328"/>
          </a:solidFill>
        </p:spPr>
        <p:txBody>
          <a:bodyPr wrap="square" lIns="0" tIns="0" rIns="0" bIns="0" rtlCol="0"/>
          <a:lstStyle/>
          <a:p>
            <a:endParaRPr/>
          </a:p>
        </p:txBody>
      </p:sp>
      <p:pic>
        <p:nvPicPr>
          <p:cNvPr id="10" name="Gráfico 9" descr="Dirigir dos pines por un camino con relleno sólido">
            <a:extLst>
              <a:ext uri="{FF2B5EF4-FFF2-40B4-BE49-F238E27FC236}">
                <a16:creationId xmlns:a16="http://schemas.microsoft.com/office/drawing/2014/main" id="{C757F652-FCE2-01A1-977A-BAC2CE4620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857875"/>
            <a:ext cx="914400" cy="914400"/>
          </a:xfrm>
          <a:prstGeom prst="rect">
            <a:avLst/>
          </a:prstGeom>
        </p:spPr>
      </p:pic>
    </p:spTree>
    <p:extLst>
      <p:ext uri="{BB962C8B-B14F-4D97-AF65-F5344CB8AC3E}">
        <p14:creationId xmlns:p14="http://schemas.microsoft.com/office/powerpoint/2010/main" val="26534254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5"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randombar(vertic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3E7D1AC9-9652-DA62-49EE-30B343DFA61C}"/>
              </a:ext>
            </a:extLst>
          </p:cNvPr>
          <p:cNvSpPr>
            <a:spLocks noGrp="1"/>
          </p:cNvSpPr>
          <p:nvPr>
            <p:ph type="body" idx="1"/>
          </p:nvPr>
        </p:nvSpPr>
        <p:spPr>
          <a:xfrm>
            <a:off x="961072" y="3038475"/>
            <a:ext cx="10269855" cy="1538883"/>
          </a:xfrm>
        </p:spPr>
        <p:txBody>
          <a:bodyPr/>
          <a:lstStyle/>
          <a:p>
            <a:pPr algn="r"/>
            <a:r>
              <a:rPr lang="es-CO" sz="2000" i="1" dirty="0">
                <a:latin typeface="Trebuchet MS" panose="020B0603020202020204" pitchFamily="34" charset="0"/>
              </a:rPr>
              <a:t>Un agradecimiento y reconocimiento especial a Alix </a:t>
            </a:r>
            <a:r>
              <a:rPr lang="es-CO" sz="2000" i="1" dirty="0" err="1">
                <a:latin typeface="Trebuchet MS" panose="020B0603020202020204" pitchFamily="34" charset="0"/>
              </a:rPr>
              <a:t>Meliza</a:t>
            </a:r>
            <a:r>
              <a:rPr lang="es-CO" sz="2000" i="1" dirty="0">
                <a:latin typeface="Trebuchet MS" panose="020B0603020202020204" pitchFamily="34" charset="0"/>
              </a:rPr>
              <a:t> García, </a:t>
            </a:r>
          </a:p>
          <a:p>
            <a:pPr algn="r"/>
            <a:r>
              <a:rPr lang="es-CO" sz="2000" i="1" dirty="0">
                <a:latin typeface="Trebuchet MS" panose="020B0603020202020204" pitchFamily="34" charset="0"/>
              </a:rPr>
              <a:t>María del Pilar Morales y Marcela Ardila por su trabajo secretarial durante las distintas etapas del ejercicio de esta Corporación en el 2022, y al abogado Nelson Rueda por su apoyo y asesoría para la elaboración de este informe de Rendición de Cuentas.</a:t>
            </a:r>
          </a:p>
        </p:txBody>
      </p:sp>
    </p:spTree>
    <p:extLst>
      <p:ext uri="{BB962C8B-B14F-4D97-AF65-F5344CB8AC3E}">
        <p14:creationId xmlns:p14="http://schemas.microsoft.com/office/powerpoint/2010/main" val="52349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1" nodeType="afterEffect">
                                  <p:stCondLst>
                                    <p:cond delay="0"/>
                                  </p:stCondLst>
                                  <p:iterate type="lt">
                                    <p:tmPct val="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34" presetClass="emph" presetSubtype="0" fill="hold" grpId="0" nodeType="afterEffect">
                                  <p:stCondLst>
                                    <p:cond delay="0"/>
                                  </p:stCondLst>
                                  <p:iterate type="lt">
                                    <p:tmPct val="10000"/>
                                  </p:iterate>
                                  <p:childTnLst>
                                    <p:animMotion origin="layout" path="M -4.16667E-7 -3.81616E-6 L -4.16667E-7 -0.07219 " pathEditMode="relative" rAng="0" ptsTypes="AA">
                                      <p:cBhvr>
                                        <p:cTn id="14" dur="500" accel="50000" decel="50000" autoRev="1" fill="hold">
                                          <p:stCondLst>
                                            <p:cond delay="0"/>
                                          </p:stCondLst>
                                        </p:cTn>
                                        <p:tgtEl>
                                          <p:spTgt spid="3">
                                            <p:txEl>
                                              <p:pRg st="0" end="0"/>
                                            </p:txEl>
                                          </p:spTgt>
                                        </p:tgtEl>
                                        <p:attrNameLst>
                                          <p:attrName>ppt_x</p:attrName>
                                          <p:attrName>ppt_y</p:attrName>
                                        </p:attrNameLst>
                                      </p:cBhvr>
                                      <p:rCtr x="0" y="-3621"/>
                                    </p:animMotion>
                                    <p:animRot by="1500000">
                                      <p:cBhvr>
                                        <p:cTn id="15" dur="250" fill="hold">
                                          <p:stCondLst>
                                            <p:cond delay="0"/>
                                          </p:stCondLst>
                                        </p:cTn>
                                        <p:tgtEl>
                                          <p:spTgt spid="3">
                                            <p:txEl>
                                              <p:pRg st="0" end="0"/>
                                            </p:txEl>
                                          </p:spTgt>
                                        </p:tgtEl>
                                        <p:attrNameLst>
                                          <p:attrName>r</p:attrName>
                                        </p:attrNameLst>
                                      </p:cBhvr>
                                    </p:animRot>
                                    <p:animRot by="-1500000">
                                      <p:cBhvr>
                                        <p:cTn id="16" dur="250" fill="hold">
                                          <p:stCondLst>
                                            <p:cond delay="250"/>
                                          </p:stCondLst>
                                        </p:cTn>
                                        <p:tgtEl>
                                          <p:spTgt spid="3">
                                            <p:txEl>
                                              <p:pRg st="0" end="0"/>
                                            </p:txEl>
                                          </p:spTgt>
                                        </p:tgtEl>
                                        <p:attrNameLst>
                                          <p:attrName>r</p:attrName>
                                        </p:attrNameLst>
                                      </p:cBhvr>
                                    </p:animRot>
                                    <p:animRot by="-1500000">
                                      <p:cBhvr>
                                        <p:cTn id="17" dur="250" fill="hold">
                                          <p:stCondLst>
                                            <p:cond delay="500"/>
                                          </p:stCondLst>
                                        </p:cTn>
                                        <p:tgtEl>
                                          <p:spTgt spid="3">
                                            <p:txEl>
                                              <p:pRg st="0" end="0"/>
                                            </p:txEl>
                                          </p:spTgt>
                                        </p:tgtEl>
                                        <p:attrNameLst>
                                          <p:attrName>r</p:attrName>
                                        </p:attrNameLst>
                                      </p:cBhvr>
                                    </p:animRot>
                                    <p:animRot by="1500000">
                                      <p:cBhvr>
                                        <p:cTn id="18" dur="250" fill="hold">
                                          <p:stCondLst>
                                            <p:cond delay="750"/>
                                          </p:stCondLst>
                                        </p:cTn>
                                        <p:tgtEl>
                                          <p:spTgt spid="3">
                                            <p:txEl>
                                              <p:pRg st="0" end="0"/>
                                            </p:txEl>
                                          </p:spTgt>
                                        </p:tgtEl>
                                        <p:attrNameLst>
                                          <p:attrName>r</p:attrName>
                                        </p:attrNameLst>
                                      </p:cBhvr>
                                    </p:animRot>
                                  </p:childTnLst>
                                </p:cTn>
                              </p:par>
                            </p:childTnLst>
                          </p:cTn>
                        </p:par>
                        <p:par>
                          <p:cTn id="19" fill="hold">
                            <p:stCondLst>
                              <p:cond delay="7600"/>
                            </p:stCondLst>
                            <p:childTnLst>
                              <p:par>
                                <p:cTn id="20" presetID="34" presetClass="emph" presetSubtype="0" fill="hold" grpId="0" nodeType="afterEffect">
                                  <p:stCondLst>
                                    <p:cond delay="0"/>
                                  </p:stCondLst>
                                  <p:iterate type="lt">
                                    <p:tmPct val="10000"/>
                                  </p:iterate>
                                  <p:childTnLst>
                                    <p:animMotion origin="layout" path="M 2.08333E-6 -3.06407E-7 L 2.08333E-6 -0.07219 " pathEditMode="relative" rAng="0" ptsTypes="AA">
                                      <p:cBhvr>
                                        <p:cTn id="21" dur="500" accel="50000" decel="50000" autoRev="1" fill="hold">
                                          <p:stCondLst>
                                            <p:cond delay="0"/>
                                          </p:stCondLst>
                                        </p:cTn>
                                        <p:tgtEl>
                                          <p:spTgt spid="3">
                                            <p:txEl>
                                              <p:pRg st="1" end="1"/>
                                            </p:txEl>
                                          </p:spTgt>
                                        </p:tgtEl>
                                        <p:attrNameLst>
                                          <p:attrName>ppt_x</p:attrName>
                                          <p:attrName>ppt_y</p:attrName>
                                        </p:attrNameLst>
                                      </p:cBhvr>
                                      <p:rCtr x="0" y="-3621"/>
                                    </p:animMotion>
                                    <p:animRot by="1500000">
                                      <p:cBhvr>
                                        <p:cTn id="22" dur="250" fill="hold">
                                          <p:stCondLst>
                                            <p:cond delay="0"/>
                                          </p:stCondLst>
                                        </p:cTn>
                                        <p:tgtEl>
                                          <p:spTgt spid="3">
                                            <p:txEl>
                                              <p:pRg st="1" end="1"/>
                                            </p:txEl>
                                          </p:spTgt>
                                        </p:tgtEl>
                                        <p:attrNameLst>
                                          <p:attrName>r</p:attrName>
                                        </p:attrNameLst>
                                      </p:cBhvr>
                                    </p:animRot>
                                    <p:animRot by="-1500000">
                                      <p:cBhvr>
                                        <p:cTn id="23" dur="250" fill="hold">
                                          <p:stCondLst>
                                            <p:cond delay="250"/>
                                          </p:stCondLst>
                                        </p:cTn>
                                        <p:tgtEl>
                                          <p:spTgt spid="3">
                                            <p:txEl>
                                              <p:pRg st="1" end="1"/>
                                            </p:txEl>
                                          </p:spTgt>
                                        </p:tgtEl>
                                        <p:attrNameLst>
                                          <p:attrName>r</p:attrName>
                                        </p:attrNameLst>
                                      </p:cBhvr>
                                    </p:animRot>
                                    <p:animRot by="-1500000">
                                      <p:cBhvr>
                                        <p:cTn id="24" dur="250" fill="hold">
                                          <p:stCondLst>
                                            <p:cond delay="500"/>
                                          </p:stCondLst>
                                        </p:cTn>
                                        <p:tgtEl>
                                          <p:spTgt spid="3">
                                            <p:txEl>
                                              <p:pRg st="1" end="1"/>
                                            </p:txEl>
                                          </p:spTgt>
                                        </p:tgtEl>
                                        <p:attrNameLst>
                                          <p:attrName>r</p:attrName>
                                        </p:attrNameLst>
                                      </p:cBhvr>
                                    </p:animRot>
                                    <p:animRot by="1500000">
                                      <p:cBhvr>
                                        <p:cTn id="25" dur="250" fill="hold">
                                          <p:stCondLst>
                                            <p:cond delay="75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Grupo 116">
            <a:extLst>
              <a:ext uri="{FF2B5EF4-FFF2-40B4-BE49-F238E27FC236}">
                <a16:creationId xmlns:a16="http://schemas.microsoft.com/office/drawing/2014/main" id="{1CB8237B-F3D6-7E1C-0992-9E8B770946F1}"/>
              </a:ext>
            </a:extLst>
          </p:cNvPr>
          <p:cNvGrpSpPr/>
          <p:nvPr/>
        </p:nvGrpSpPr>
        <p:grpSpPr>
          <a:xfrm>
            <a:off x="353505" y="1285875"/>
            <a:ext cx="3559367" cy="2598799"/>
            <a:chOff x="255274" y="1017736"/>
            <a:chExt cx="3559367" cy="2598799"/>
          </a:xfrm>
        </p:grpSpPr>
        <p:grpSp>
          <p:nvGrpSpPr>
            <p:cNvPr id="116" name="Grupo 115">
              <a:extLst>
                <a:ext uri="{FF2B5EF4-FFF2-40B4-BE49-F238E27FC236}">
                  <a16:creationId xmlns:a16="http://schemas.microsoft.com/office/drawing/2014/main" id="{3D430E03-C3FA-C34E-BADC-870F65B40B86}"/>
                </a:ext>
              </a:extLst>
            </p:cNvPr>
            <p:cNvGrpSpPr/>
            <p:nvPr/>
          </p:nvGrpSpPr>
          <p:grpSpPr>
            <a:xfrm>
              <a:off x="644566" y="1307426"/>
              <a:ext cx="2780783" cy="2019419"/>
              <a:chOff x="577828" y="1372255"/>
              <a:chExt cx="2780783" cy="2019419"/>
            </a:xfrm>
          </p:grpSpPr>
          <p:sp>
            <p:nvSpPr>
              <p:cNvPr id="10" name="Rectángulo 9">
                <a:extLst>
                  <a:ext uri="{FF2B5EF4-FFF2-40B4-BE49-F238E27FC236}">
                    <a16:creationId xmlns:a16="http://schemas.microsoft.com/office/drawing/2014/main" id="{31612BDA-7F8B-CDC1-7B97-8AB2B17E70F5}"/>
                  </a:ext>
                </a:extLst>
              </p:cNvPr>
              <p:cNvSpPr/>
              <p:nvPr/>
            </p:nvSpPr>
            <p:spPr>
              <a:xfrm>
                <a:off x="1139888" y="1372255"/>
                <a:ext cx="1579444" cy="307777"/>
              </a:xfrm>
              <a:prstGeom prst="rect">
                <a:avLst/>
              </a:prstGeom>
              <a:solidFill>
                <a:schemeClr val="bg1"/>
              </a:solidFill>
            </p:spPr>
            <p:txBody>
              <a:bodyPr wrap="square" lIns="91440" tIns="45720" rIns="91440" bIns="45720">
                <a:spAutoFit/>
              </a:bodyPr>
              <a:lstStyle/>
              <a:p>
                <a:pPr algn="ctr"/>
                <a:r>
                  <a:rPr lang="es-ES" sz="1400" b="1"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Mesa Directiva</a:t>
                </a:r>
                <a:endParaRPr lang="es-ES" sz="14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pSp>
            <p:nvGrpSpPr>
              <p:cNvPr id="83" name="Grupo 82">
                <a:extLst>
                  <a:ext uri="{FF2B5EF4-FFF2-40B4-BE49-F238E27FC236}">
                    <a16:creationId xmlns:a16="http://schemas.microsoft.com/office/drawing/2014/main" id="{5C0307CA-0362-BDE5-BF56-ED75CF03F5E7}"/>
                  </a:ext>
                </a:extLst>
              </p:cNvPr>
              <p:cNvGrpSpPr/>
              <p:nvPr/>
            </p:nvGrpSpPr>
            <p:grpSpPr>
              <a:xfrm>
                <a:off x="2006829" y="1942060"/>
                <a:ext cx="1351782" cy="1449614"/>
                <a:chOff x="1653738" y="1103860"/>
                <a:chExt cx="1351782" cy="1449614"/>
              </a:xfrm>
            </p:grpSpPr>
            <p:sp>
              <p:nvSpPr>
                <p:cNvPr id="55" name="Rectángulo 54">
                  <a:extLst>
                    <a:ext uri="{FF2B5EF4-FFF2-40B4-BE49-F238E27FC236}">
                      <a16:creationId xmlns:a16="http://schemas.microsoft.com/office/drawing/2014/main" id="{26F3377B-84BF-7BB7-6B2B-2C2492E01D22}"/>
                    </a:ext>
                  </a:extLst>
                </p:cNvPr>
                <p:cNvSpPr/>
                <p:nvPr/>
              </p:nvSpPr>
              <p:spPr>
                <a:xfrm>
                  <a:off x="1666497" y="2276475"/>
                  <a:ext cx="1326264" cy="276999"/>
                </a:xfrm>
                <a:prstGeom prst="rect">
                  <a:avLst/>
                </a:prstGeom>
                <a:noFill/>
              </p:spPr>
              <p:txBody>
                <a:bodyPr wrap="square" lIns="91440" tIns="45720" rIns="91440" bIns="45720">
                  <a:spAutoFit/>
                </a:bodyPr>
                <a:lstStyle/>
                <a:p>
                  <a:pPr algn="ctr"/>
                  <a:r>
                    <a:rPr lang="es-ES" sz="1200" b="1" dirty="0">
                      <a:ln w="0"/>
                      <a:solidFill>
                        <a:srgbClr val="E901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Vicep</a:t>
                  </a:r>
                  <a:r>
                    <a:rPr lang="es-ES" sz="1200" b="1" cap="none" spc="0" dirty="0">
                      <a:ln w="0"/>
                      <a:solidFill>
                        <a:srgbClr val="E901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residente</a:t>
                  </a:r>
                </a:p>
              </p:txBody>
            </p:sp>
            <p:grpSp>
              <p:nvGrpSpPr>
                <p:cNvPr id="61" name="Grupo 60">
                  <a:extLst>
                    <a:ext uri="{FF2B5EF4-FFF2-40B4-BE49-F238E27FC236}">
                      <a16:creationId xmlns:a16="http://schemas.microsoft.com/office/drawing/2014/main" id="{5B8EE3DB-8031-8266-DE13-7D5511AB6ED4}"/>
                    </a:ext>
                  </a:extLst>
                </p:cNvPr>
                <p:cNvGrpSpPr/>
                <p:nvPr/>
              </p:nvGrpSpPr>
              <p:grpSpPr>
                <a:xfrm>
                  <a:off x="1653738" y="1103860"/>
                  <a:ext cx="1351782" cy="1291556"/>
                  <a:chOff x="248418" y="1898573"/>
                  <a:chExt cx="1351782" cy="1291556"/>
                </a:xfrm>
              </p:grpSpPr>
              <p:sp>
                <p:nvSpPr>
                  <p:cNvPr id="62" name="Elipse 61">
                    <a:extLst>
                      <a:ext uri="{FF2B5EF4-FFF2-40B4-BE49-F238E27FC236}">
                        <a16:creationId xmlns:a16="http://schemas.microsoft.com/office/drawing/2014/main" id="{364234DE-4429-88A9-975A-0F79BADF4C08}"/>
                      </a:ext>
                    </a:extLst>
                  </p:cNvPr>
                  <p:cNvSpPr/>
                  <p:nvPr/>
                </p:nvSpPr>
                <p:spPr>
                  <a:xfrm>
                    <a:off x="384309" y="1898573"/>
                    <a:ext cx="1080000" cy="1080000"/>
                  </a:xfrm>
                  <a:prstGeom prst="ellipse">
                    <a:avLst/>
                  </a:prstGeom>
                  <a:blipFill>
                    <a:blip r:embed="rId2"/>
                    <a:stretch>
                      <a:fillRect l="-138930" t="-16793" r="-37424" b="-83779"/>
                    </a:stretch>
                  </a:blipFill>
                  <a:ln w="28575">
                    <a:solidFill>
                      <a:srgbClr val="F2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3" name="Rectángulo 62">
                    <a:extLst>
                      <a:ext uri="{FF2B5EF4-FFF2-40B4-BE49-F238E27FC236}">
                        <a16:creationId xmlns:a16="http://schemas.microsoft.com/office/drawing/2014/main" id="{1E15B6A6-B759-7D74-A97E-54C0CC942E8F}"/>
                      </a:ext>
                    </a:extLst>
                  </p:cNvPr>
                  <p:cNvSpPr/>
                  <p:nvPr/>
                </p:nvSpPr>
                <p:spPr>
                  <a:xfrm>
                    <a:off x="248418" y="2943908"/>
                    <a:ext cx="1351782" cy="246221"/>
                  </a:xfrm>
                  <a:prstGeom prst="rect">
                    <a:avLst/>
                  </a:prstGeom>
                  <a:noFill/>
                </p:spPr>
                <p:txBody>
                  <a:bodyPr wrap="square" lIns="91440" tIns="45720" rIns="91440" bIns="45720">
                    <a:spAutoFit/>
                  </a:bodyPr>
                  <a:lstStyle/>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Fidel E. Poveda G.</a:t>
                    </a:r>
                  </a:p>
                </p:txBody>
              </p:sp>
            </p:grpSp>
          </p:grpSp>
          <p:grpSp>
            <p:nvGrpSpPr>
              <p:cNvPr id="82" name="Grupo 81">
                <a:extLst>
                  <a:ext uri="{FF2B5EF4-FFF2-40B4-BE49-F238E27FC236}">
                    <a16:creationId xmlns:a16="http://schemas.microsoft.com/office/drawing/2014/main" id="{6F1D9D8D-AEB4-096B-2257-6F9111A3B18D}"/>
                  </a:ext>
                </a:extLst>
              </p:cNvPr>
              <p:cNvGrpSpPr/>
              <p:nvPr/>
            </p:nvGrpSpPr>
            <p:grpSpPr>
              <a:xfrm>
                <a:off x="577828" y="1942060"/>
                <a:ext cx="1351782" cy="1449614"/>
                <a:chOff x="224737" y="1103860"/>
                <a:chExt cx="1351782" cy="1449614"/>
              </a:xfrm>
            </p:grpSpPr>
            <p:sp>
              <p:nvSpPr>
                <p:cNvPr id="54" name="Rectángulo 53">
                  <a:extLst>
                    <a:ext uri="{FF2B5EF4-FFF2-40B4-BE49-F238E27FC236}">
                      <a16:creationId xmlns:a16="http://schemas.microsoft.com/office/drawing/2014/main" id="{5105158B-D707-CD92-75D3-ACE1CABE7E93}"/>
                    </a:ext>
                  </a:extLst>
                </p:cNvPr>
                <p:cNvSpPr/>
                <p:nvPr/>
              </p:nvSpPr>
              <p:spPr>
                <a:xfrm>
                  <a:off x="262453" y="2276475"/>
                  <a:ext cx="1276351" cy="276999"/>
                </a:xfrm>
                <a:prstGeom prst="rect">
                  <a:avLst/>
                </a:prstGeom>
                <a:noFill/>
              </p:spPr>
              <p:txBody>
                <a:bodyPr wrap="square" lIns="91440" tIns="45720" rIns="91440" bIns="45720">
                  <a:spAutoFit/>
                </a:bodyPr>
                <a:lstStyle/>
                <a:p>
                  <a:pPr algn="ctr"/>
                  <a:r>
                    <a:rPr lang="es-ES" sz="1200" b="1" cap="none" spc="0" dirty="0">
                      <a:ln w="0"/>
                      <a:solidFill>
                        <a:srgbClr val="E901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Presidente</a:t>
                  </a:r>
                </a:p>
              </p:txBody>
            </p:sp>
            <p:grpSp>
              <p:nvGrpSpPr>
                <p:cNvPr id="64" name="Grupo 63">
                  <a:extLst>
                    <a:ext uri="{FF2B5EF4-FFF2-40B4-BE49-F238E27FC236}">
                      <a16:creationId xmlns:a16="http://schemas.microsoft.com/office/drawing/2014/main" id="{BA11D856-051B-67B0-C7CA-C4B890003A2B}"/>
                    </a:ext>
                  </a:extLst>
                </p:cNvPr>
                <p:cNvGrpSpPr/>
                <p:nvPr/>
              </p:nvGrpSpPr>
              <p:grpSpPr>
                <a:xfrm>
                  <a:off x="224737" y="1103860"/>
                  <a:ext cx="1351782" cy="1286387"/>
                  <a:chOff x="1023921" y="6524830"/>
                  <a:chExt cx="1351782" cy="1286387"/>
                </a:xfrm>
              </p:grpSpPr>
              <p:sp>
                <p:nvSpPr>
                  <p:cNvPr id="65" name="Elipse 64">
                    <a:extLst>
                      <a:ext uri="{FF2B5EF4-FFF2-40B4-BE49-F238E27FC236}">
                        <a16:creationId xmlns:a16="http://schemas.microsoft.com/office/drawing/2014/main" id="{21A8887F-CD4E-7ADD-81BB-2AA8DA582558}"/>
                      </a:ext>
                    </a:extLst>
                  </p:cNvPr>
                  <p:cNvSpPr/>
                  <p:nvPr/>
                </p:nvSpPr>
                <p:spPr>
                  <a:xfrm>
                    <a:off x="1159812" y="6524830"/>
                    <a:ext cx="1080000" cy="1080000"/>
                  </a:xfrm>
                  <a:prstGeom prst="ellipse">
                    <a:avLst/>
                  </a:prstGeom>
                  <a:blipFill>
                    <a:blip r:embed="rId3"/>
                    <a:stretch>
                      <a:fillRect l="-154530" t="-15734" r="-83682" b="-129731"/>
                    </a:stretch>
                  </a:blipFill>
                  <a:ln w="28575">
                    <a:solidFill>
                      <a:srgbClr val="F2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6" name="Rectángulo 65">
                    <a:extLst>
                      <a:ext uri="{FF2B5EF4-FFF2-40B4-BE49-F238E27FC236}">
                        <a16:creationId xmlns:a16="http://schemas.microsoft.com/office/drawing/2014/main" id="{86DB92DE-942B-80E2-2132-249362F1F980}"/>
                      </a:ext>
                    </a:extLst>
                  </p:cNvPr>
                  <p:cNvSpPr/>
                  <p:nvPr/>
                </p:nvSpPr>
                <p:spPr>
                  <a:xfrm>
                    <a:off x="1023921" y="7564996"/>
                    <a:ext cx="1351782" cy="246221"/>
                  </a:xfrm>
                  <a:prstGeom prst="rect">
                    <a:avLst/>
                  </a:prstGeom>
                  <a:noFill/>
                </p:spPr>
                <p:txBody>
                  <a:bodyPr wrap="square" lIns="91440" tIns="45720" rIns="91440" bIns="45720">
                    <a:spAutoFit/>
                  </a:bodyPr>
                  <a:lstStyle/>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Pablo E. Molano J.</a:t>
                    </a:r>
                  </a:p>
                </p:txBody>
              </p:sp>
            </p:grpSp>
          </p:grpSp>
        </p:grpSp>
        <p:sp>
          <p:nvSpPr>
            <p:cNvPr id="93" name="Rectángulo 92">
              <a:extLst>
                <a:ext uri="{FF2B5EF4-FFF2-40B4-BE49-F238E27FC236}">
                  <a16:creationId xmlns:a16="http://schemas.microsoft.com/office/drawing/2014/main" id="{EBAC6B70-4C35-9E95-9C67-1438EB90C9AC}"/>
                </a:ext>
              </a:extLst>
            </p:cNvPr>
            <p:cNvSpPr/>
            <p:nvPr/>
          </p:nvSpPr>
          <p:spPr>
            <a:xfrm>
              <a:off x="255274" y="1017736"/>
              <a:ext cx="3559367" cy="2598799"/>
            </a:xfrm>
            <a:prstGeom prst="rect">
              <a:avLst/>
            </a:prstGeom>
            <a:noFill/>
            <a:ln>
              <a:solidFill>
                <a:srgbClr val="E4232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14" name="Grupo 113">
            <a:extLst>
              <a:ext uri="{FF2B5EF4-FFF2-40B4-BE49-F238E27FC236}">
                <a16:creationId xmlns:a16="http://schemas.microsoft.com/office/drawing/2014/main" id="{C919B8A6-530F-3BFA-403E-F1CE82B41DED}"/>
              </a:ext>
            </a:extLst>
          </p:cNvPr>
          <p:cNvGrpSpPr/>
          <p:nvPr/>
        </p:nvGrpSpPr>
        <p:grpSpPr>
          <a:xfrm>
            <a:off x="8023033" y="1285875"/>
            <a:ext cx="3559367" cy="2598799"/>
            <a:chOff x="7924802" y="1047529"/>
            <a:chExt cx="3559367" cy="2598799"/>
          </a:xfrm>
        </p:grpSpPr>
        <p:grpSp>
          <p:nvGrpSpPr>
            <p:cNvPr id="100" name="Grupo 99">
              <a:extLst>
                <a:ext uri="{FF2B5EF4-FFF2-40B4-BE49-F238E27FC236}">
                  <a16:creationId xmlns:a16="http://schemas.microsoft.com/office/drawing/2014/main" id="{FCA12B3F-4591-AB3A-BA2B-6E377C2F78BD}"/>
                </a:ext>
              </a:extLst>
            </p:cNvPr>
            <p:cNvGrpSpPr/>
            <p:nvPr/>
          </p:nvGrpSpPr>
          <p:grpSpPr>
            <a:xfrm>
              <a:off x="8053882" y="1047529"/>
              <a:ext cx="3301206" cy="2042948"/>
              <a:chOff x="8006811" y="1372255"/>
              <a:chExt cx="3301206" cy="2042948"/>
            </a:xfrm>
          </p:grpSpPr>
          <p:sp>
            <p:nvSpPr>
              <p:cNvPr id="9" name="Rectángulo 8">
                <a:extLst>
                  <a:ext uri="{FF2B5EF4-FFF2-40B4-BE49-F238E27FC236}">
                    <a16:creationId xmlns:a16="http://schemas.microsoft.com/office/drawing/2014/main" id="{849B2DBE-EC25-672F-02ED-67D468BBBE2D}"/>
                  </a:ext>
                </a:extLst>
              </p:cNvPr>
              <p:cNvSpPr/>
              <p:nvPr/>
            </p:nvSpPr>
            <p:spPr>
              <a:xfrm>
                <a:off x="8006811" y="1372255"/>
                <a:ext cx="3197772" cy="523220"/>
              </a:xfrm>
              <a:prstGeom prst="rect">
                <a:avLst/>
              </a:prstGeom>
              <a:noFill/>
            </p:spPr>
            <p:txBody>
              <a:bodyPr wrap="square" lIns="91440" tIns="45720" rIns="91440" bIns="45720">
                <a:spAutoFit/>
              </a:bodyPr>
              <a:lstStyle/>
              <a:p>
                <a:pPr algn="ctr"/>
                <a:r>
                  <a:rPr lang="es-ES" sz="1400" b="1"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Comisión II: PDL y Ordenamiento Territorial</a:t>
                </a:r>
                <a:endParaRPr lang="es-ES" sz="14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pSp>
            <p:nvGrpSpPr>
              <p:cNvPr id="84" name="Grupo 83">
                <a:extLst>
                  <a:ext uri="{FF2B5EF4-FFF2-40B4-BE49-F238E27FC236}">
                    <a16:creationId xmlns:a16="http://schemas.microsoft.com/office/drawing/2014/main" id="{E7FF6543-CBE3-58EA-5E3C-75E7918063EC}"/>
                  </a:ext>
                </a:extLst>
              </p:cNvPr>
              <p:cNvGrpSpPr/>
              <p:nvPr/>
            </p:nvGrpSpPr>
            <p:grpSpPr>
              <a:xfrm>
                <a:off x="8114387" y="1969726"/>
                <a:ext cx="3193630" cy="1445477"/>
                <a:chOff x="8455789" y="1131526"/>
                <a:chExt cx="3193630" cy="1445477"/>
              </a:xfrm>
            </p:grpSpPr>
            <p:grpSp>
              <p:nvGrpSpPr>
                <p:cNvPr id="71" name="Grupo 70">
                  <a:extLst>
                    <a:ext uri="{FF2B5EF4-FFF2-40B4-BE49-F238E27FC236}">
                      <a16:creationId xmlns:a16="http://schemas.microsoft.com/office/drawing/2014/main" id="{6636CF7A-1527-7C95-E751-9B3F6D3512CA}"/>
                    </a:ext>
                  </a:extLst>
                </p:cNvPr>
                <p:cNvGrpSpPr/>
                <p:nvPr/>
              </p:nvGrpSpPr>
              <p:grpSpPr>
                <a:xfrm>
                  <a:off x="8455789" y="1131526"/>
                  <a:ext cx="1450071" cy="1445477"/>
                  <a:chOff x="8455789" y="1200606"/>
                  <a:chExt cx="1450071" cy="1445477"/>
                </a:xfrm>
              </p:grpSpPr>
              <p:sp>
                <p:nvSpPr>
                  <p:cNvPr id="36" name="Rectángulo 35">
                    <a:extLst>
                      <a:ext uri="{FF2B5EF4-FFF2-40B4-BE49-F238E27FC236}">
                        <a16:creationId xmlns:a16="http://schemas.microsoft.com/office/drawing/2014/main" id="{8FAE0509-E9FA-3797-7178-07FB8B104968}"/>
                      </a:ext>
                    </a:extLst>
                  </p:cNvPr>
                  <p:cNvSpPr/>
                  <p:nvPr/>
                </p:nvSpPr>
                <p:spPr>
                  <a:xfrm>
                    <a:off x="8542649" y="2369084"/>
                    <a:ext cx="1276351" cy="276999"/>
                  </a:xfrm>
                  <a:prstGeom prst="rect">
                    <a:avLst/>
                  </a:prstGeom>
                  <a:noFill/>
                </p:spPr>
                <p:txBody>
                  <a:bodyPr wrap="square" lIns="91440" tIns="45720" rIns="91440" bIns="45720">
                    <a:spAutoFit/>
                  </a:bodyPr>
                  <a:lstStyle/>
                  <a:p>
                    <a:pPr algn="ctr"/>
                    <a:r>
                      <a:rPr lang="es-ES" sz="1200" b="1" cap="none" spc="0" dirty="0">
                        <a:ln w="0"/>
                        <a:solidFill>
                          <a:srgbClr val="E901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Presidenta</a:t>
                    </a:r>
                  </a:p>
                </p:txBody>
              </p:sp>
              <p:grpSp>
                <p:nvGrpSpPr>
                  <p:cNvPr id="38" name="Grupo 37">
                    <a:extLst>
                      <a:ext uri="{FF2B5EF4-FFF2-40B4-BE49-F238E27FC236}">
                        <a16:creationId xmlns:a16="http://schemas.microsoft.com/office/drawing/2014/main" id="{0E1A8675-8BBE-5743-EEAB-A7EEBEFF71A8}"/>
                      </a:ext>
                    </a:extLst>
                  </p:cNvPr>
                  <p:cNvGrpSpPr/>
                  <p:nvPr/>
                </p:nvGrpSpPr>
                <p:grpSpPr>
                  <a:xfrm>
                    <a:off x="8455789" y="1200606"/>
                    <a:ext cx="1450071" cy="1275372"/>
                    <a:chOff x="3579680" y="1898573"/>
                    <a:chExt cx="1450071" cy="1275372"/>
                  </a:xfrm>
                </p:grpSpPr>
                <p:sp>
                  <p:nvSpPr>
                    <p:cNvPr id="39" name="Elipse 38">
                      <a:extLst>
                        <a:ext uri="{FF2B5EF4-FFF2-40B4-BE49-F238E27FC236}">
                          <a16:creationId xmlns:a16="http://schemas.microsoft.com/office/drawing/2014/main" id="{C6AC3BC1-8D56-9B19-2AD2-2C7145DC5D36}"/>
                        </a:ext>
                      </a:extLst>
                    </p:cNvPr>
                    <p:cNvSpPr/>
                    <p:nvPr/>
                  </p:nvSpPr>
                  <p:spPr>
                    <a:xfrm>
                      <a:off x="3764716" y="1898573"/>
                      <a:ext cx="1080000" cy="1080000"/>
                    </a:xfrm>
                    <a:prstGeom prst="ellipse">
                      <a:avLst/>
                    </a:prstGeom>
                    <a:blipFill>
                      <a:blip r:embed="rId4"/>
                      <a:stretch>
                        <a:fillRect l="-106073" t="-6926" r="-34313" b="-67540"/>
                      </a:stretch>
                    </a:blipFill>
                    <a:ln w="28575">
                      <a:solidFill>
                        <a:srgbClr val="F2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0" name="Rectángulo 39">
                      <a:extLst>
                        <a:ext uri="{FF2B5EF4-FFF2-40B4-BE49-F238E27FC236}">
                          <a16:creationId xmlns:a16="http://schemas.microsoft.com/office/drawing/2014/main" id="{AE74A74F-BFF3-D49B-2F88-7061C7830B1B}"/>
                        </a:ext>
                      </a:extLst>
                    </p:cNvPr>
                    <p:cNvSpPr/>
                    <p:nvPr/>
                  </p:nvSpPr>
                  <p:spPr>
                    <a:xfrm>
                      <a:off x="3579680" y="2927724"/>
                      <a:ext cx="1450071" cy="246221"/>
                    </a:xfrm>
                    <a:prstGeom prst="rect">
                      <a:avLst/>
                    </a:prstGeom>
                    <a:noFill/>
                  </p:spPr>
                  <p:txBody>
                    <a:bodyPr wrap="square" lIns="91440" tIns="45720" rIns="91440" bIns="45720">
                      <a:spAutoFit/>
                    </a:bodyPr>
                    <a:lstStyle/>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Darly P. Caicedo C.</a:t>
                      </a:r>
                    </a:p>
                  </p:txBody>
                </p:sp>
              </p:grpSp>
            </p:grpSp>
            <p:grpSp>
              <p:nvGrpSpPr>
                <p:cNvPr id="70" name="Grupo 69">
                  <a:extLst>
                    <a:ext uri="{FF2B5EF4-FFF2-40B4-BE49-F238E27FC236}">
                      <a16:creationId xmlns:a16="http://schemas.microsoft.com/office/drawing/2014/main" id="{4FBE1EA8-5101-8ABF-977B-BC4645D8700D}"/>
                    </a:ext>
                  </a:extLst>
                </p:cNvPr>
                <p:cNvGrpSpPr/>
                <p:nvPr/>
              </p:nvGrpSpPr>
              <p:grpSpPr>
                <a:xfrm>
                  <a:off x="9813425" y="1131526"/>
                  <a:ext cx="1835994" cy="1444974"/>
                  <a:chOff x="9813425" y="1201109"/>
                  <a:chExt cx="1835994" cy="1444974"/>
                </a:xfrm>
              </p:grpSpPr>
              <p:sp>
                <p:nvSpPr>
                  <p:cNvPr id="37" name="Rectángulo 36">
                    <a:extLst>
                      <a:ext uri="{FF2B5EF4-FFF2-40B4-BE49-F238E27FC236}">
                        <a16:creationId xmlns:a16="http://schemas.microsoft.com/office/drawing/2014/main" id="{6D55507F-06B5-4B4D-291E-CD2A7241AF1C}"/>
                      </a:ext>
                    </a:extLst>
                  </p:cNvPr>
                  <p:cNvSpPr/>
                  <p:nvPr/>
                </p:nvSpPr>
                <p:spPr>
                  <a:xfrm>
                    <a:off x="10068290" y="2369084"/>
                    <a:ext cx="1326264" cy="276999"/>
                  </a:xfrm>
                  <a:prstGeom prst="rect">
                    <a:avLst/>
                  </a:prstGeom>
                  <a:noFill/>
                </p:spPr>
                <p:txBody>
                  <a:bodyPr wrap="square" lIns="91440" tIns="45720" rIns="91440" bIns="45720">
                    <a:spAutoFit/>
                  </a:bodyPr>
                  <a:lstStyle/>
                  <a:p>
                    <a:pPr algn="ctr"/>
                    <a:r>
                      <a:rPr lang="es-ES" sz="1200" b="1" dirty="0">
                        <a:ln w="0"/>
                        <a:solidFill>
                          <a:srgbClr val="E901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Vicep</a:t>
                    </a:r>
                    <a:r>
                      <a:rPr lang="es-ES" sz="1200" b="1" cap="none" spc="0" dirty="0">
                        <a:ln w="0"/>
                        <a:solidFill>
                          <a:srgbClr val="E901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residente</a:t>
                    </a:r>
                  </a:p>
                </p:txBody>
              </p:sp>
              <p:grpSp>
                <p:nvGrpSpPr>
                  <p:cNvPr id="41" name="Grupo 40">
                    <a:extLst>
                      <a:ext uri="{FF2B5EF4-FFF2-40B4-BE49-F238E27FC236}">
                        <a16:creationId xmlns:a16="http://schemas.microsoft.com/office/drawing/2014/main" id="{6BE29D6A-FB06-FFB9-D12D-065479BE9E30}"/>
                      </a:ext>
                    </a:extLst>
                  </p:cNvPr>
                  <p:cNvGrpSpPr/>
                  <p:nvPr/>
                </p:nvGrpSpPr>
                <p:grpSpPr>
                  <a:xfrm>
                    <a:off x="9813425" y="1201109"/>
                    <a:ext cx="1835994" cy="1277166"/>
                    <a:chOff x="-35655" y="4086815"/>
                    <a:chExt cx="1835994" cy="1277166"/>
                  </a:xfrm>
                </p:grpSpPr>
                <p:sp>
                  <p:nvSpPr>
                    <p:cNvPr id="42" name="Elipse 41">
                      <a:extLst>
                        <a:ext uri="{FF2B5EF4-FFF2-40B4-BE49-F238E27FC236}">
                          <a16:creationId xmlns:a16="http://schemas.microsoft.com/office/drawing/2014/main" id="{6CF9CBF1-3AC6-E265-8337-38B0740BDD8C}"/>
                        </a:ext>
                      </a:extLst>
                    </p:cNvPr>
                    <p:cNvSpPr/>
                    <p:nvPr/>
                  </p:nvSpPr>
                  <p:spPr>
                    <a:xfrm>
                      <a:off x="342342" y="4086815"/>
                      <a:ext cx="1080000" cy="1080000"/>
                    </a:xfrm>
                    <a:prstGeom prst="ellipse">
                      <a:avLst/>
                    </a:prstGeom>
                    <a:blipFill>
                      <a:blip r:embed="rId5"/>
                      <a:stretch>
                        <a:fillRect l="-171225" t="-9441" r="-66270" b="-130263"/>
                      </a:stretch>
                    </a:blipFill>
                    <a:ln w="28575">
                      <a:solidFill>
                        <a:srgbClr val="F2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3" name="Rectángulo 42">
                      <a:extLst>
                        <a:ext uri="{FF2B5EF4-FFF2-40B4-BE49-F238E27FC236}">
                          <a16:creationId xmlns:a16="http://schemas.microsoft.com/office/drawing/2014/main" id="{3FABBB70-2C1D-9CC6-1C7C-7B6D62EBE6C3}"/>
                        </a:ext>
                      </a:extLst>
                    </p:cNvPr>
                    <p:cNvSpPr/>
                    <p:nvPr/>
                  </p:nvSpPr>
                  <p:spPr>
                    <a:xfrm>
                      <a:off x="-35655" y="5117760"/>
                      <a:ext cx="1835994" cy="246221"/>
                    </a:xfrm>
                    <a:prstGeom prst="rect">
                      <a:avLst/>
                    </a:prstGeom>
                    <a:noFill/>
                  </p:spPr>
                  <p:txBody>
                    <a:bodyPr wrap="square" lIns="91440" tIns="45720" rIns="91440" bIns="45720">
                      <a:spAutoFit/>
                    </a:bodyPr>
                    <a:lstStyle/>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Iván Darío Castiblanco M.</a:t>
                      </a:r>
                    </a:p>
                  </p:txBody>
                </p:sp>
              </p:grpSp>
            </p:grpSp>
          </p:grpSp>
        </p:grpSp>
        <p:sp>
          <p:nvSpPr>
            <p:cNvPr id="101" name="Rectángulo 100">
              <a:extLst>
                <a:ext uri="{FF2B5EF4-FFF2-40B4-BE49-F238E27FC236}">
                  <a16:creationId xmlns:a16="http://schemas.microsoft.com/office/drawing/2014/main" id="{F231A15D-9633-DF87-2A64-0FE72B8F2220}"/>
                </a:ext>
              </a:extLst>
            </p:cNvPr>
            <p:cNvSpPr/>
            <p:nvPr/>
          </p:nvSpPr>
          <p:spPr>
            <a:xfrm>
              <a:off x="7924802" y="1047529"/>
              <a:ext cx="3559367" cy="2598799"/>
            </a:xfrm>
            <a:prstGeom prst="rect">
              <a:avLst/>
            </a:prstGeom>
            <a:noFill/>
            <a:ln>
              <a:solidFill>
                <a:srgbClr val="E4232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2" name="Rectángulo: esquinas redondeadas 101">
              <a:extLst>
                <a:ext uri="{FF2B5EF4-FFF2-40B4-BE49-F238E27FC236}">
                  <a16:creationId xmlns:a16="http://schemas.microsoft.com/office/drawing/2014/main" id="{E1FAB895-3E81-3A5E-E3F7-7F5DF81951A9}"/>
                </a:ext>
              </a:extLst>
            </p:cNvPr>
            <p:cNvSpPr/>
            <p:nvPr/>
          </p:nvSpPr>
          <p:spPr>
            <a:xfrm>
              <a:off x="8105599" y="3155156"/>
              <a:ext cx="3197772" cy="340519"/>
            </a:xfrm>
            <a:prstGeom prst="roundRect">
              <a:avLst/>
            </a:prstGeom>
            <a:solidFill>
              <a:schemeClr val="bg1">
                <a:lumMod val="85000"/>
              </a:schemeClr>
            </a:solidFill>
            <a:ln>
              <a:solidFill>
                <a:srgbClr val="F2BC00"/>
              </a:solidFill>
            </a:ln>
          </p:spPr>
          <p:txBody>
            <a:bodyPr wrap="square" lIns="91440" tIns="45720" rIns="91440" bIns="45720">
              <a:spAutoFit/>
            </a:bodyPr>
            <a:lstStyle/>
            <a:p>
              <a:pPr algn="ctr"/>
              <a:r>
                <a:rPr lang="es-ES" sz="1400" b="1" dirty="0">
                  <a:ln w="0"/>
                  <a:latin typeface="Tahoma" panose="020B0604030504040204" pitchFamily="34" charset="0"/>
                  <a:ea typeface="Tahoma" panose="020B0604030504040204" pitchFamily="34" charset="0"/>
                  <a:cs typeface="Tahoma" panose="020B0604030504040204" pitchFamily="34" charset="0"/>
                </a:rPr>
                <a:t>Integrantes: </a:t>
              </a:r>
              <a:r>
                <a:rPr lang="es-ES" sz="1400" dirty="0">
                  <a:ln w="0"/>
                  <a:latin typeface="Tahoma" panose="020B0604030504040204" pitchFamily="34" charset="0"/>
                  <a:ea typeface="Tahoma" panose="020B0604030504040204" pitchFamily="34" charset="0"/>
                  <a:cs typeface="Tahoma" panose="020B0604030504040204" pitchFamily="34" charset="0"/>
                </a:rPr>
                <a:t>los 11 ediles y edilesas</a:t>
              </a:r>
              <a:endParaRPr lang="es-ES" sz="1400" b="1" cap="none" spc="0" dirty="0">
                <a:ln w="0"/>
                <a:latin typeface="Tahoma" panose="020B0604030504040204" pitchFamily="34" charset="0"/>
                <a:ea typeface="Tahoma" panose="020B0604030504040204" pitchFamily="34" charset="0"/>
                <a:cs typeface="Tahoma" panose="020B0604030504040204" pitchFamily="34" charset="0"/>
              </a:endParaRPr>
            </a:p>
          </p:txBody>
        </p:sp>
      </p:grpSp>
      <p:grpSp>
        <p:nvGrpSpPr>
          <p:cNvPr id="115" name="Grupo 114">
            <a:extLst>
              <a:ext uri="{FF2B5EF4-FFF2-40B4-BE49-F238E27FC236}">
                <a16:creationId xmlns:a16="http://schemas.microsoft.com/office/drawing/2014/main" id="{719A324A-6ED0-75A1-DFBF-D39A32EBC959}"/>
              </a:ext>
            </a:extLst>
          </p:cNvPr>
          <p:cNvGrpSpPr/>
          <p:nvPr/>
        </p:nvGrpSpPr>
        <p:grpSpPr>
          <a:xfrm>
            <a:off x="4188269" y="1285875"/>
            <a:ext cx="3559367" cy="2598799"/>
            <a:chOff x="3918993" y="1049276"/>
            <a:chExt cx="3559367" cy="2598799"/>
          </a:xfrm>
        </p:grpSpPr>
        <p:grpSp>
          <p:nvGrpSpPr>
            <p:cNvPr id="104" name="Grupo 103">
              <a:extLst>
                <a:ext uri="{FF2B5EF4-FFF2-40B4-BE49-F238E27FC236}">
                  <a16:creationId xmlns:a16="http://schemas.microsoft.com/office/drawing/2014/main" id="{CF8A92D6-A8D3-F9E6-3097-327D6E3701D5}"/>
                </a:ext>
              </a:extLst>
            </p:cNvPr>
            <p:cNvGrpSpPr/>
            <p:nvPr/>
          </p:nvGrpSpPr>
          <p:grpSpPr>
            <a:xfrm>
              <a:off x="4013357" y="1133475"/>
              <a:ext cx="3338707" cy="2019554"/>
              <a:chOff x="4013357" y="1372255"/>
              <a:chExt cx="3338707" cy="2019554"/>
            </a:xfrm>
          </p:grpSpPr>
          <p:sp>
            <p:nvSpPr>
              <p:cNvPr id="11" name="Rectángulo 10">
                <a:extLst>
                  <a:ext uri="{FF2B5EF4-FFF2-40B4-BE49-F238E27FC236}">
                    <a16:creationId xmlns:a16="http://schemas.microsoft.com/office/drawing/2014/main" id="{8CC44451-65EB-E11C-444D-9737FC4A7D0E}"/>
                  </a:ext>
                </a:extLst>
              </p:cNvPr>
              <p:cNvSpPr/>
              <p:nvPr/>
            </p:nvSpPr>
            <p:spPr>
              <a:xfrm>
                <a:off x="4013357" y="1372255"/>
                <a:ext cx="3338707" cy="523220"/>
              </a:xfrm>
              <a:prstGeom prst="rect">
                <a:avLst/>
              </a:prstGeom>
              <a:solidFill>
                <a:schemeClr val="bg1"/>
              </a:solidFill>
            </p:spPr>
            <p:txBody>
              <a:bodyPr wrap="square" lIns="91440" tIns="45720" rIns="91440" bIns="45720">
                <a:spAutoFit/>
              </a:bodyPr>
              <a:lstStyle/>
              <a:p>
                <a:pPr algn="ctr"/>
                <a:r>
                  <a:rPr lang="es-ES" sz="1400" b="1"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Comisión I: </a:t>
                </a:r>
                <a:r>
                  <a:rPr lang="es-ES" sz="14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Presupuesto Local y Hacienda Pública</a:t>
                </a:r>
              </a:p>
            </p:txBody>
          </p:sp>
          <p:grpSp>
            <p:nvGrpSpPr>
              <p:cNvPr id="73" name="Grupo 72">
                <a:extLst>
                  <a:ext uri="{FF2B5EF4-FFF2-40B4-BE49-F238E27FC236}">
                    <a16:creationId xmlns:a16="http://schemas.microsoft.com/office/drawing/2014/main" id="{FC20430E-4E77-0AD5-F0B9-BD2C1647D120}"/>
                  </a:ext>
                </a:extLst>
              </p:cNvPr>
              <p:cNvGrpSpPr/>
              <p:nvPr/>
            </p:nvGrpSpPr>
            <p:grpSpPr>
              <a:xfrm>
                <a:off x="4051933" y="1942060"/>
                <a:ext cx="1534217" cy="1449749"/>
                <a:chOff x="3217578" y="1207726"/>
                <a:chExt cx="1534217" cy="1449749"/>
              </a:xfrm>
            </p:grpSpPr>
            <p:sp>
              <p:nvSpPr>
                <p:cNvPr id="56" name="Rectángulo 55">
                  <a:extLst>
                    <a:ext uri="{FF2B5EF4-FFF2-40B4-BE49-F238E27FC236}">
                      <a16:creationId xmlns:a16="http://schemas.microsoft.com/office/drawing/2014/main" id="{54DC53E0-A15C-DE58-4EF4-57839D792C0B}"/>
                    </a:ext>
                  </a:extLst>
                </p:cNvPr>
                <p:cNvSpPr/>
                <p:nvPr/>
              </p:nvSpPr>
              <p:spPr>
                <a:xfrm>
                  <a:off x="3346511" y="2380476"/>
                  <a:ext cx="1276351" cy="276999"/>
                </a:xfrm>
                <a:prstGeom prst="rect">
                  <a:avLst/>
                </a:prstGeom>
                <a:noFill/>
              </p:spPr>
              <p:txBody>
                <a:bodyPr wrap="square" lIns="91440" tIns="45720" rIns="91440" bIns="45720">
                  <a:spAutoFit/>
                </a:bodyPr>
                <a:lstStyle/>
                <a:p>
                  <a:pPr algn="ctr"/>
                  <a:r>
                    <a:rPr lang="es-ES" sz="1200" b="1" cap="none" spc="0" dirty="0">
                      <a:ln w="0"/>
                      <a:solidFill>
                        <a:srgbClr val="E901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Presidente</a:t>
                  </a:r>
                </a:p>
              </p:txBody>
            </p:sp>
            <p:grpSp>
              <p:nvGrpSpPr>
                <p:cNvPr id="58" name="Grupo 57">
                  <a:extLst>
                    <a:ext uri="{FF2B5EF4-FFF2-40B4-BE49-F238E27FC236}">
                      <a16:creationId xmlns:a16="http://schemas.microsoft.com/office/drawing/2014/main" id="{EA0BCC33-F2CC-DFBC-91D2-BE620E1315D1}"/>
                    </a:ext>
                  </a:extLst>
                </p:cNvPr>
                <p:cNvGrpSpPr/>
                <p:nvPr/>
              </p:nvGrpSpPr>
              <p:grpSpPr>
                <a:xfrm>
                  <a:off x="3217578" y="1207726"/>
                  <a:ext cx="1534217" cy="1292148"/>
                  <a:chOff x="3536001" y="1843582"/>
                  <a:chExt cx="1534217" cy="1292148"/>
                </a:xfrm>
              </p:grpSpPr>
              <p:pic>
                <p:nvPicPr>
                  <p:cNvPr id="59" name="Imagen 58" descr="Interfaz de usuario gráfica, Texto, Sitio web&#10;&#10;Descripción generada automáticamente">
                    <a:extLst>
                      <a:ext uri="{FF2B5EF4-FFF2-40B4-BE49-F238E27FC236}">
                        <a16:creationId xmlns:a16="http://schemas.microsoft.com/office/drawing/2014/main" id="{EB1CB371-4376-5D26-51DD-2A66A4547778}"/>
                      </a:ext>
                    </a:extLst>
                  </p:cNvPr>
                  <p:cNvPicPr>
                    <a:picLocks noChangeAspect="1"/>
                  </p:cNvPicPr>
                  <p:nvPr/>
                </p:nvPicPr>
                <p:blipFill rotWithShape="1">
                  <a:blip r:embed="rId6">
                    <a:extLst>
                      <a:ext uri="{28A0092B-C50C-407E-A947-70E740481C1C}">
                        <a14:useLocalDpi xmlns:a14="http://schemas.microsoft.com/office/drawing/2010/main" val="0"/>
                      </a:ext>
                    </a:extLst>
                  </a:blip>
                  <a:srcRect l="66943" t="77554" r="20671" b="10365"/>
                  <a:stretch/>
                </p:blipFill>
                <p:spPr>
                  <a:xfrm>
                    <a:off x="3769306" y="1843582"/>
                    <a:ext cx="1067608" cy="1074621"/>
                  </a:xfrm>
                  <a:prstGeom prst="ellipse">
                    <a:avLst/>
                  </a:prstGeom>
                  <a:ln w="28575">
                    <a:solidFill>
                      <a:srgbClr val="F2BC00"/>
                    </a:solidFill>
                  </a:ln>
                </p:spPr>
              </p:pic>
              <p:sp>
                <p:nvSpPr>
                  <p:cNvPr id="60" name="Rectángulo 59">
                    <a:extLst>
                      <a:ext uri="{FF2B5EF4-FFF2-40B4-BE49-F238E27FC236}">
                        <a16:creationId xmlns:a16="http://schemas.microsoft.com/office/drawing/2014/main" id="{2C1485CC-429F-7609-2555-4526ABE312DC}"/>
                      </a:ext>
                    </a:extLst>
                  </p:cNvPr>
                  <p:cNvSpPr/>
                  <p:nvPr/>
                </p:nvSpPr>
                <p:spPr>
                  <a:xfrm>
                    <a:off x="3536001" y="2889509"/>
                    <a:ext cx="1534217" cy="246221"/>
                  </a:xfrm>
                  <a:prstGeom prst="rect">
                    <a:avLst/>
                  </a:prstGeom>
                  <a:noFill/>
                </p:spPr>
                <p:txBody>
                  <a:bodyPr wrap="square" lIns="91440" tIns="45720" rIns="91440" bIns="45720">
                    <a:spAutoFit/>
                  </a:bodyPr>
                  <a:lstStyle/>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Belisario Neira Páez</a:t>
                    </a:r>
                  </a:p>
                </p:txBody>
              </p:sp>
            </p:grpSp>
          </p:grpSp>
          <p:grpSp>
            <p:nvGrpSpPr>
              <p:cNvPr id="72" name="Grupo 71">
                <a:extLst>
                  <a:ext uri="{FF2B5EF4-FFF2-40B4-BE49-F238E27FC236}">
                    <a16:creationId xmlns:a16="http://schemas.microsoft.com/office/drawing/2014/main" id="{73E18602-57F3-562F-1715-4E5943ED02E0}"/>
                  </a:ext>
                </a:extLst>
              </p:cNvPr>
              <p:cNvGrpSpPr/>
              <p:nvPr/>
            </p:nvGrpSpPr>
            <p:grpSpPr>
              <a:xfrm>
                <a:off x="5814112" y="1942060"/>
                <a:ext cx="1371132" cy="1438741"/>
                <a:chOff x="4979757" y="1207726"/>
                <a:chExt cx="1371132" cy="1438741"/>
              </a:xfrm>
            </p:grpSpPr>
            <p:sp>
              <p:nvSpPr>
                <p:cNvPr id="57" name="Rectángulo 56">
                  <a:extLst>
                    <a:ext uri="{FF2B5EF4-FFF2-40B4-BE49-F238E27FC236}">
                      <a16:creationId xmlns:a16="http://schemas.microsoft.com/office/drawing/2014/main" id="{F2AB2CB9-08F0-A88F-BC38-6E4B9FD2D77A}"/>
                    </a:ext>
                  </a:extLst>
                </p:cNvPr>
                <p:cNvSpPr/>
                <p:nvPr/>
              </p:nvSpPr>
              <p:spPr>
                <a:xfrm>
                  <a:off x="5002191" y="2369468"/>
                  <a:ext cx="1326264" cy="276999"/>
                </a:xfrm>
                <a:prstGeom prst="rect">
                  <a:avLst/>
                </a:prstGeom>
                <a:noFill/>
              </p:spPr>
              <p:txBody>
                <a:bodyPr wrap="square" lIns="91440" tIns="45720" rIns="91440" bIns="45720">
                  <a:spAutoFit/>
                </a:bodyPr>
                <a:lstStyle/>
                <a:p>
                  <a:pPr algn="ctr"/>
                  <a:r>
                    <a:rPr lang="es-ES" sz="1200" b="1" dirty="0">
                      <a:ln w="0"/>
                      <a:solidFill>
                        <a:srgbClr val="E901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Vicep</a:t>
                  </a:r>
                  <a:r>
                    <a:rPr lang="es-ES" sz="1200" b="1" cap="none" spc="0" dirty="0">
                      <a:ln w="0"/>
                      <a:solidFill>
                        <a:srgbClr val="E901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residenta</a:t>
                  </a:r>
                </a:p>
              </p:txBody>
            </p:sp>
            <p:grpSp>
              <p:nvGrpSpPr>
                <p:cNvPr id="67" name="Grupo 66">
                  <a:extLst>
                    <a:ext uri="{FF2B5EF4-FFF2-40B4-BE49-F238E27FC236}">
                      <a16:creationId xmlns:a16="http://schemas.microsoft.com/office/drawing/2014/main" id="{C2B9A085-2F77-D58A-E5A1-D7A3D9519395}"/>
                    </a:ext>
                  </a:extLst>
                </p:cNvPr>
                <p:cNvGrpSpPr/>
                <p:nvPr/>
              </p:nvGrpSpPr>
              <p:grpSpPr>
                <a:xfrm>
                  <a:off x="4979757" y="1207726"/>
                  <a:ext cx="1371132" cy="1276874"/>
                  <a:chOff x="5580036" y="4086815"/>
                  <a:chExt cx="1371132" cy="1276874"/>
                </a:xfrm>
              </p:grpSpPr>
              <p:sp>
                <p:nvSpPr>
                  <p:cNvPr id="68" name="Elipse 67">
                    <a:extLst>
                      <a:ext uri="{FF2B5EF4-FFF2-40B4-BE49-F238E27FC236}">
                        <a16:creationId xmlns:a16="http://schemas.microsoft.com/office/drawing/2014/main" id="{27238089-F706-0B5C-EEE2-5A0260CEECB9}"/>
                      </a:ext>
                    </a:extLst>
                  </p:cNvPr>
                  <p:cNvSpPr/>
                  <p:nvPr/>
                </p:nvSpPr>
                <p:spPr>
                  <a:xfrm>
                    <a:off x="5725602" y="4086815"/>
                    <a:ext cx="1080000" cy="1080000"/>
                  </a:xfrm>
                  <a:prstGeom prst="ellipse">
                    <a:avLst/>
                  </a:prstGeom>
                  <a:blipFill>
                    <a:blip r:embed="rId7"/>
                    <a:stretch>
                      <a:fillRect l="-119691" t="-13344" r="-29754" b="-67697"/>
                    </a:stretch>
                  </a:blipFill>
                  <a:ln w="28575">
                    <a:solidFill>
                      <a:srgbClr val="F2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9" name="Rectángulo 68">
                    <a:extLst>
                      <a:ext uri="{FF2B5EF4-FFF2-40B4-BE49-F238E27FC236}">
                        <a16:creationId xmlns:a16="http://schemas.microsoft.com/office/drawing/2014/main" id="{E7926D8F-D4EF-781A-4423-F199BFC7E05E}"/>
                      </a:ext>
                    </a:extLst>
                  </p:cNvPr>
                  <p:cNvSpPr/>
                  <p:nvPr/>
                </p:nvSpPr>
                <p:spPr>
                  <a:xfrm>
                    <a:off x="5580036" y="5117468"/>
                    <a:ext cx="1371132" cy="246221"/>
                  </a:xfrm>
                  <a:prstGeom prst="rect">
                    <a:avLst/>
                  </a:prstGeom>
                  <a:noFill/>
                </p:spPr>
                <p:txBody>
                  <a:bodyPr wrap="square" lIns="91440" tIns="45720" rIns="91440" bIns="45720">
                    <a:spAutoFit/>
                  </a:bodyPr>
                  <a:lstStyle/>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Ana Elsa Torres M.</a:t>
                    </a:r>
                  </a:p>
                </p:txBody>
              </p:sp>
            </p:grpSp>
          </p:grpSp>
        </p:grpSp>
        <p:sp>
          <p:nvSpPr>
            <p:cNvPr id="94" name="Rectángulo 93">
              <a:extLst>
                <a:ext uri="{FF2B5EF4-FFF2-40B4-BE49-F238E27FC236}">
                  <a16:creationId xmlns:a16="http://schemas.microsoft.com/office/drawing/2014/main" id="{4F41E5C5-19AE-B4DE-B003-60BC717E4895}"/>
                </a:ext>
              </a:extLst>
            </p:cNvPr>
            <p:cNvSpPr/>
            <p:nvPr/>
          </p:nvSpPr>
          <p:spPr>
            <a:xfrm>
              <a:off x="3918993" y="1049276"/>
              <a:ext cx="3559367" cy="2598799"/>
            </a:xfrm>
            <a:prstGeom prst="rect">
              <a:avLst/>
            </a:prstGeom>
            <a:noFill/>
            <a:ln>
              <a:solidFill>
                <a:srgbClr val="E4232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3" name="Rectángulo: esquinas redondeadas 102">
              <a:extLst>
                <a:ext uri="{FF2B5EF4-FFF2-40B4-BE49-F238E27FC236}">
                  <a16:creationId xmlns:a16="http://schemas.microsoft.com/office/drawing/2014/main" id="{1EC418DC-747A-1645-51C7-1909C064A9C1}"/>
                </a:ext>
              </a:extLst>
            </p:cNvPr>
            <p:cNvSpPr/>
            <p:nvPr/>
          </p:nvSpPr>
          <p:spPr>
            <a:xfrm>
              <a:off x="4114800" y="3155156"/>
              <a:ext cx="3197772" cy="340519"/>
            </a:xfrm>
            <a:prstGeom prst="roundRect">
              <a:avLst/>
            </a:prstGeom>
            <a:solidFill>
              <a:schemeClr val="bg1">
                <a:lumMod val="85000"/>
              </a:schemeClr>
            </a:solidFill>
            <a:ln>
              <a:solidFill>
                <a:srgbClr val="F2BC00"/>
              </a:solidFill>
            </a:ln>
          </p:spPr>
          <p:txBody>
            <a:bodyPr wrap="square" lIns="91440" tIns="45720" rIns="91440" bIns="45720">
              <a:spAutoFit/>
            </a:bodyPr>
            <a:lstStyle/>
            <a:p>
              <a:pPr algn="ctr"/>
              <a:r>
                <a:rPr lang="es-ES" sz="1400" b="1" dirty="0">
                  <a:ln w="0"/>
                  <a:latin typeface="Tahoma" panose="020B0604030504040204" pitchFamily="34" charset="0"/>
                  <a:ea typeface="Tahoma" panose="020B0604030504040204" pitchFamily="34" charset="0"/>
                  <a:cs typeface="Tahoma" panose="020B0604030504040204" pitchFamily="34" charset="0"/>
                </a:rPr>
                <a:t>Integrantes: </a:t>
              </a:r>
              <a:r>
                <a:rPr lang="es-ES" sz="1400" dirty="0">
                  <a:ln w="0"/>
                  <a:latin typeface="Tahoma" panose="020B0604030504040204" pitchFamily="34" charset="0"/>
                  <a:ea typeface="Tahoma" panose="020B0604030504040204" pitchFamily="34" charset="0"/>
                  <a:cs typeface="Tahoma" panose="020B0604030504040204" pitchFamily="34" charset="0"/>
                </a:rPr>
                <a:t>los 11 ediles y edilesas</a:t>
              </a:r>
              <a:endParaRPr lang="es-ES" sz="1400" b="1" cap="none" spc="0" dirty="0">
                <a:ln w="0"/>
                <a:latin typeface="Tahoma" panose="020B0604030504040204" pitchFamily="34" charset="0"/>
                <a:ea typeface="Tahoma" panose="020B0604030504040204" pitchFamily="34" charset="0"/>
                <a:cs typeface="Tahoma" panose="020B0604030504040204" pitchFamily="34" charset="0"/>
              </a:endParaRPr>
            </a:p>
          </p:txBody>
        </p:sp>
      </p:grpSp>
      <p:grpSp>
        <p:nvGrpSpPr>
          <p:cNvPr id="112" name="Grupo 111">
            <a:extLst>
              <a:ext uri="{FF2B5EF4-FFF2-40B4-BE49-F238E27FC236}">
                <a16:creationId xmlns:a16="http://schemas.microsoft.com/office/drawing/2014/main" id="{9EE76E5E-50A5-E0A7-9DF4-CACEB2AA5C66}"/>
              </a:ext>
            </a:extLst>
          </p:cNvPr>
          <p:cNvGrpSpPr/>
          <p:nvPr/>
        </p:nvGrpSpPr>
        <p:grpSpPr>
          <a:xfrm>
            <a:off x="8303818" y="4079213"/>
            <a:ext cx="3811982" cy="2598799"/>
            <a:chOff x="8192120" y="3783358"/>
            <a:chExt cx="3811982" cy="2598799"/>
          </a:xfrm>
        </p:grpSpPr>
        <p:sp>
          <p:nvSpPr>
            <p:cNvPr id="105" name="Rectángulo 104">
              <a:extLst>
                <a:ext uri="{FF2B5EF4-FFF2-40B4-BE49-F238E27FC236}">
                  <a16:creationId xmlns:a16="http://schemas.microsoft.com/office/drawing/2014/main" id="{7947DB51-4184-A979-2C11-7F79350C2805}"/>
                </a:ext>
              </a:extLst>
            </p:cNvPr>
            <p:cNvSpPr/>
            <p:nvPr/>
          </p:nvSpPr>
          <p:spPr>
            <a:xfrm>
              <a:off x="8318428" y="3783358"/>
              <a:ext cx="3559367" cy="2598799"/>
            </a:xfrm>
            <a:prstGeom prst="rect">
              <a:avLst/>
            </a:prstGeom>
            <a:solidFill>
              <a:schemeClr val="bg1"/>
            </a:solidFill>
            <a:ln>
              <a:solidFill>
                <a:srgbClr val="E4232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98" name="Grupo 97">
              <a:extLst>
                <a:ext uri="{FF2B5EF4-FFF2-40B4-BE49-F238E27FC236}">
                  <a16:creationId xmlns:a16="http://schemas.microsoft.com/office/drawing/2014/main" id="{5AD85E66-C98B-582D-4AA9-F292118AA6B0}"/>
                </a:ext>
              </a:extLst>
            </p:cNvPr>
            <p:cNvGrpSpPr/>
            <p:nvPr/>
          </p:nvGrpSpPr>
          <p:grpSpPr>
            <a:xfrm>
              <a:off x="8192120" y="3924049"/>
              <a:ext cx="3811982" cy="2317416"/>
              <a:chOff x="8192120" y="3887207"/>
              <a:chExt cx="3811982" cy="2317416"/>
            </a:xfrm>
          </p:grpSpPr>
          <p:sp>
            <p:nvSpPr>
              <p:cNvPr id="14" name="Rectángulo 13">
                <a:extLst>
                  <a:ext uri="{FF2B5EF4-FFF2-40B4-BE49-F238E27FC236}">
                    <a16:creationId xmlns:a16="http://schemas.microsoft.com/office/drawing/2014/main" id="{0BEA8E14-ED84-0761-99F3-A4DD20A99600}"/>
                  </a:ext>
                </a:extLst>
              </p:cNvPr>
              <p:cNvSpPr/>
              <p:nvPr/>
            </p:nvSpPr>
            <p:spPr>
              <a:xfrm>
                <a:off x="8466269" y="3887207"/>
                <a:ext cx="3379108" cy="738664"/>
              </a:xfrm>
              <a:prstGeom prst="rect">
                <a:avLst/>
              </a:prstGeom>
              <a:solidFill>
                <a:schemeClr val="bg1"/>
              </a:solidFill>
            </p:spPr>
            <p:txBody>
              <a:bodyPr wrap="square" lIns="91440" tIns="45720" rIns="91440" bIns="45720">
                <a:spAutoFit/>
              </a:bodyPr>
              <a:lstStyle/>
              <a:p>
                <a:pPr algn="ctr"/>
                <a:r>
                  <a:rPr lang="es-ES" sz="1400" b="1"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Comisión V: Educación, Cultura, Recreación y Deporte</a:t>
                </a:r>
              </a:p>
              <a:p>
                <a:pPr algn="ctr"/>
                <a:endParaRPr lang="es-ES" sz="14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pSp>
            <p:nvGrpSpPr>
              <p:cNvPr id="81" name="Grupo 80">
                <a:extLst>
                  <a:ext uri="{FF2B5EF4-FFF2-40B4-BE49-F238E27FC236}">
                    <a16:creationId xmlns:a16="http://schemas.microsoft.com/office/drawing/2014/main" id="{EC4B4165-E750-D858-00FC-C0D7AD741143}"/>
                  </a:ext>
                </a:extLst>
              </p:cNvPr>
              <p:cNvGrpSpPr/>
              <p:nvPr/>
            </p:nvGrpSpPr>
            <p:grpSpPr>
              <a:xfrm>
                <a:off x="8192120" y="4575026"/>
                <a:ext cx="1693703" cy="1629597"/>
                <a:chOff x="4951018" y="5256432"/>
                <a:chExt cx="1693703" cy="1629597"/>
              </a:xfrm>
            </p:grpSpPr>
            <p:sp>
              <p:nvSpPr>
                <p:cNvPr id="26" name="Rectángulo 25">
                  <a:extLst>
                    <a:ext uri="{FF2B5EF4-FFF2-40B4-BE49-F238E27FC236}">
                      <a16:creationId xmlns:a16="http://schemas.microsoft.com/office/drawing/2014/main" id="{D087B9E3-65E2-78B9-FAEA-83CCE38C4C6A}"/>
                    </a:ext>
                  </a:extLst>
                </p:cNvPr>
                <p:cNvSpPr/>
                <p:nvPr/>
              </p:nvSpPr>
              <p:spPr>
                <a:xfrm>
                  <a:off x="5159694" y="6609030"/>
                  <a:ext cx="1276351" cy="276999"/>
                </a:xfrm>
                <a:prstGeom prst="rect">
                  <a:avLst/>
                </a:prstGeom>
                <a:noFill/>
              </p:spPr>
              <p:txBody>
                <a:bodyPr wrap="square" lIns="91440" tIns="45720" rIns="91440" bIns="45720">
                  <a:spAutoFit/>
                </a:bodyPr>
                <a:lstStyle/>
                <a:p>
                  <a:pPr algn="ctr"/>
                  <a:r>
                    <a:rPr lang="es-ES" sz="1200" b="1" cap="none" spc="0" dirty="0">
                      <a:ln w="0"/>
                      <a:solidFill>
                        <a:srgbClr val="E901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Presidenta</a:t>
                  </a:r>
                </a:p>
              </p:txBody>
            </p:sp>
            <p:grpSp>
              <p:nvGrpSpPr>
                <p:cNvPr id="27" name="Grupo 26">
                  <a:extLst>
                    <a:ext uri="{FF2B5EF4-FFF2-40B4-BE49-F238E27FC236}">
                      <a16:creationId xmlns:a16="http://schemas.microsoft.com/office/drawing/2014/main" id="{1936F3CA-7EB7-2C58-F804-91732518A24E}"/>
                    </a:ext>
                  </a:extLst>
                </p:cNvPr>
                <p:cNvGrpSpPr/>
                <p:nvPr/>
              </p:nvGrpSpPr>
              <p:grpSpPr>
                <a:xfrm>
                  <a:off x="4951018" y="5256432"/>
                  <a:ext cx="1693703" cy="1431054"/>
                  <a:chOff x="1553936" y="4086815"/>
                  <a:chExt cx="1693703" cy="1431054"/>
                </a:xfrm>
              </p:grpSpPr>
              <p:sp>
                <p:nvSpPr>
                  <p:cNvPr id="28" name="Elipse 27">
                    <a:extLst>
                      <a:ext uri="{FF2B5EF4-FFF2-40B4-BE49-F238E27FC236}">
                        <a16:creationId xmlns:a16="http://schemas.microsoft.com/office/drawing/2014/main" id="{06676B4D-E17B-EB28-A176-3E4969617F22}"/>
                      </a:ext>
                    </a:extLst>
                  </p:cNvPr>
                  <p:cNvSpPr/>
                  <p:nvPr/>
                </p:nvSpPr>
                <p:spPr>
                  <a:xfrm>
                    <a:off x="1868486" y="4086815"/>
                    <a:ext cx="1080000" cy="1080000"/>
                  </a:xfrm>
                  <a:prstGeom prst="ellipse">
                    <a:avLst/>
                  </a:prstGeom>
                  <a:blipFill>
                    <a:blip r:embed="rId8"/>
                    <a:stretch>
                      <a:fillRect l="-112812" t="-18166" r="-27574" b="-56300"/>
                    </a:stretch>
                  </a:blipFill>
                  <a:ln w="28575">
                    <a:solidFill>
                      <a:srgbClr val="F2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9" name="Rectángulo 28">
                    <a:extLst>
                      <a:ext uri="{FF2B5EF4-FFF2-40B4-BE49-F238E27FC236}">
                        <a16:creationId xmlns:a16="http://schemas.microsoft.com/office/drawing/2014/main" id="{08CE02F2-E2BC-8302-D826-3084555C3528}"/>
                      </a:ext>
                    </a:extLst>
                  </p:cNvPr>
                  <p:cNvSpPr/>
                  <p:nvPr/>
                </p:nvSpPr>
                <p:spPr>
                  <a:xfrm>
                    <a:off x="1553936" y="5117759"/>
                    <a:ext cx="1693703" cy="400110"/>
                  </a:xfrm>
                  <a:prstGeom prst="rect">
                    <a:avLst/>
                  </a:prstGeom>
                  <a:noFill/>
                </p:spPr>
                <p:txBody>
                  <a:bodyPr wrap="square" lIns="91440" tIns="45720" rIns="91440" bIns="45720">
                    <a:spAutoFit/>
                  </a:bodyPr>
                  <a:lstStyle/>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Jessica L. </a:t>
                    </a:r>
                  </a:p>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Rodríguez D.</a:t>
                    </a:r>
                  </a:p>
                </p:txBody>
              </p:sp>
            </p:grpSp>
          </p:grpSp>
          <p:grpSp>
            <p:nvGrpSpPr>
              <p:cNvPr id="30" name="Grupo 29">
                <a:extLst>
                  <a:ext uri="{FF2B5EF4-FFF2-40B4-BE49-F238E27FC236}">
                    <a16:creationId xmlns:a16="http://schemas.microsoft.com/office/drawing/2014/main" id="{1857E21A-FE86-68FD-01C2-863494095903}"/>
                  </a:ext>
                </a:extLst>
              </p:cNvPr>
              <p:cNvGrpSpPr/>
              <p:nvPr/>
            </p:nvGrpSpPr>
            <p:grpSpPr>
              <a:xfrm>
                <a:off x="9428095" y="4575026"/>
                <a:ext cx="1450071" cy="1429261"/>
                <a:chOff x="3579680" y="1898573"/>
                <a:chExt cx="1450071" cy="1429261"/>
              </a:xfrm>
            </p:grpSpPr>
            <p:sp>
              <p:nvSpPr>
                <p:cNvPr id="31" name="Elipse 30">
                  <a:extLst>
                    <a:ext uri="{FF2B5EF4-FFF2-40B4-BE49-F238E27FC236}">
                      <a16:creationId xmlns:a16="http://schemas.microsoft.com/office/drawing/2014/main" id="{03DAE5D5-7D5E-514C-2685-E62D5BD8CF15}"/>
                    </a:ext>
                  </a:extLst>
                </p:cNvPr>
                <p:cNvSpPr/>
                <p:nvPr/>
              </p:nvSpPr>
              <p:spPr>
                <a:xfrm>
                  <a:off x="3764716" y="1898573"/>
                  <a:ext cx="1080000" cy="1080000"/>
                </a:xfrm>
                <a:prstGeom prst="ellipse">
                  <a:avLst/>
                </a:prstGeom>
                <a:blipFill>
                  <a:blip r:embed="rId4"/>
                  <a:stretch>
                    <a:fillRect l="-106073" t="-6926" r="-34313" b="-67540"/>
                  </a:stretch>
                </a:blipFill>
                <a:ln w="28575">
                  <a:solidFill>
                    <a:srgbClr val="F2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2" name="Rectángulo 31">
                  <a:extLst>
                    <a:ext uri="{FF2B5EF4-FFF2-40B4-BE49-F238E27FC236}">
                      <a16:creationId xmlns:a16="http://schemas.microsoft.com/office/drawing/2014/main" id="{18B474F0-3D56-1AB7-370E-F2956CC540B6}"/>
                    </a:ext>
                  </a:extLst>
                </p:cNvPr>
                <p:cNvSpPr/>
                <p:nvPr/>
              </p:nvSpPr>
              <p:spPr>
                <a:xfrm>
                  <a:off x="3579680" y="2927724"/>
                  <a:ext cx="1450071" cy="400110"/>
                </a:xfrm>
                <a:prstGeom prst="rect">
                  <a:avLst/>
                </a:prstGeom>
                <a:noFill/>
              </p:spPr>
              <p:txBody>
                <a:bodyPr wrap="square" lIns="91440" tIns="45720" rIns="91440" bIns="45720">
                  <a:spAutoFit/>
                </a:bodyPr>
                <a:lstStyle/>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Darly P. </a:t>
                  </a:r>
                </a:p>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Caicedo C.</a:t>
                  </a:r>
                </a:p>
              </p:txBody>
            </p:sp>
          </p:grpSp>
          <p:grpSp>
            <p:nvGrpSpPr>
              <p:cNvPr id="33" name="Grupo 32">
                <a:extLst>
                  <a:ext uri="{FF2B5EF4-FFF2-40B4-BE49-F238E27FC236}">
                    <a16:creationId xmlns:a16="http://schemas.microsoft.com/office/drawing/2014/main" id="{13B756C8-4EB1-F702-DBAD-625E20DF4453}"/>
                  </a:ext>
                </a:extLst>
              </p:cNvPr>
              <p:cNvGrpSpPr/>
              <p:nvPr/>
            </p:nvGrpSpPr>
            <p:grpSpPr>
              <a:xfrm>
                <a:off x="10469885" y="4575026"/>
                <a:ext cx="1534217" cy="1446037"/>
                <a:chOff x="3536001" y="1843582"/>
                <a:chExt cx="1534217" cy="1446037"/>
              </a:xfrm>
            </p:grpSpPr>
            <p:pic>
              <p:nvPicPr>
                <p:cNvPr id="34" name="Imagen 33" descr="Interfaz de usuario gráfica, Texto, Sitio web&#10;&#10;Descripción generada automáticamente">
                  <a:extLst>
                    <a:ext uri="{FF2B5EF4-FFF2-40B4-BE49-F238E27FC236}">
                      <a16:creationId xmlns:a16="http://schemas.microsoft.com/office/drawing/2014/main" id="{AC11E688-4DDE-081F-7CC4-01F6E106C47D}"/>
                    </a:ext>
                  </a:extLst>
                </p:cNvPr>
                <p:cNvPicPr>
                  <a:picLocks noChangeAspect="1"/>
                </p:cNvPicPr>
                <p:nvPr/>
              </p:nvPicPr>
              <p:blipFill rotWithShape="1">
                <a:blip r:embed="rId6">
                  <a:extLst>
                    <a:ext uri="{28A0092B-C50C-407E-A947-70E740481C1C}">
                      <a14:useLocalDpi xmlns:a14="http://schemas.microsoft.com/office/drawing/2010/main" val="0"/>
                    </a:ext>
                  </a:extLst>
                </a:blip>
                <a:srcRect l="66943" t="77554" r="20671" b="10365"/>
                <a:stretch/>
              </p:blipFill>
              <p:spPr>
                <a:xfrm>
                  <a:off x="3769306" y="1843582"/>
                  <a:ext cx="1067608" cy="1074621"/>
                </a:xfrm>
                <a:prstGeom prst="ellipse">
                  <a:avLst/>
                </a:prstGeom>
                <a:ln w="28575">
                  <a:solidFill>
                    <a:srgbClr val="F2BC00"/>
                  </a:solidFill>
                </a:ln>
              </p:spPr>
            </p:pic>
            <p:sp>
              <p:nvSpPr>
                <p:cNvPr id="35" name="Rectángulo 34">
                  <a:extLst>
                    <a:ext uri="{FF2B5EF4-FFF2-40B4-BE49-F238E27FC236}">
                      <a16:creationId xmlns:a16="http://schemas.microsoft.com/office/drawing/2014/main" id="{25486901-1663-6813-CE24-5DA465E3FCD8}"/>
                    </a:ext>
                  </a:extLst>
                </p:cNvPr>
                <p:cNvSpPr/>
                <p:nvPr/>
              </p:nvSpPr>
              <p:spPr>
                <a:xfrm>
                  <a:off x="3536001" y="2889509"/>
                  <a:ext cx="1534217" cy="400110"/>
                </a:xfrm>
                <a:prstGeom prst="rect">
                  <a:avLst/>
                </a:prstGeom>
                <a:noFill/>
              </p:spPr>
              <p:txBody>
                <a:bodyPr wrap="square" lIns="91440" tIns="45720" rIns="91440" bIns="45720">
                  <a:spAutoFit/>
                </a:bodyPr>
                <a:lstStyle/>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Belisario </a:t>
                  </a:r>
                </a:p>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Neira Páez</a:t>
                  </a:r>
                </a:p>
              </p:txBody>
            </p:sp>
          </p:grpSp>
        </p:grpSp>
      </p:grpSp>
      <p:grpSp>
        <p:nvGrpSpPr>
          <p:cNvPr id="113" name="Grupo 112">
            <a:extLst>
              <a:ext uri="{FF2B5EF4-FFF2-40B4-BE49-F238E27FC236}">
                <a16:creationId xmlns:a16="http://schemas.microsoft.com/office/drawing/2014/main" id="{EF83E2B8-963A-7784-F8FB-010314FC5E6C}"/>
              </a:ext>
            </a:extLst>
          </p:cNvPr>
          <p:cNvGrpSpPr/>
          <p:nvPr/>
        </p:nvGrpSpPr>
        <p:grpSpPr>
          <a:xfrm>
            <a:off x="4632991" y="4079213"/>
            <a:ext cx="3590449" cy="2598799"/>
            <a:chOff x="4414127" y="3691445"/>
            <a:chExt cx="3590449" cy="2598799"/>
          </a:xfrm>
        </p:grpSpPr>
        <p:grpSp>
          <p:nvGrpSpPr>
            <p:cNvPr id="106" name="Grupo 105">
              <a:extLst>
                <a:ext uri="{FF2B5EF4-FFF2-40B4-BE49-F238E27FC236}">
                  <a16:creationId xmlns:a16="http://schemas.microsoft.com/office/drawing/2014/main" id="{9CE3CE2D-F357-D5E2-00F0-89C702D06897}"/>
                </a:ext>
              </a:extLst>
            </p:cNvPr>
            <p:cNvGrpSpPr/>
            <p:nvPr/>
          </p:nvGrpSpPr>
          <p:grpSpPr>
            <a:xfrm>
              <a:off x="4414127" y="3834588"/>
              <a:ext cx="3590449" cy="2312512"/>
              <a:chOff x="4414127" y="3876675"/>
              <a:chExt cx="3590449" cy="2312512"/>
            </a:xfrm>
          </p:grpSpPr>
          <p:sp>
            <p:nvSpPr>
              <p:cNvPr id="13" name="Rectángulo 12">
                <a:extLst>
                  <a:ext uri="{FF2B5EF4-FFF2-40B4-BE49-F238E27FC236}">
                    <a16:creationId xmlns:a16="http://schemas.microsoft.com/office/drawing/2014/main" id="{0DAD65D6-983F-A5AF-2E97-3E3DD1C1BD3A}"/>
                  </a:ext>
                </a:extLst>
              </p:cNvPr>
              <p:cNvSpPr/>
              <p:nvPr/>
            </p:nvSpPr>
            <p:spPr>
              <a:xfrm>
                <a:off x="4481593" y="3876675"/>
                <a:ext cx="3379110" cy="523220"/>
              </a:xfrm>
              <a:prstGeom prst="rect">
                <a:avLst/>
              </a:prstGeom>
              <a:solidFill>
                <a:schemeClr val="bg1"/>
              </a:solidFill>
            </p:spPr>
            <p:txBody>
              <a:bodyPr wrap="square" lIns="91440" tIns="45720" rIns="91440" bIns="45720">
                <a:spAutoFit/>
              </a:bodyPr>
              <a:lstStyle/>
              <a:p>
                <a:pPr algn="ctr"/>
                <a:r>
                  <a:rPr lang="es-ES" sz="1400" b="1"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Comisión IV: Bienestar Social, Salud y Ambiente</a:t>
                </a:r>
                <a:endParaRPr lang="es-ES" sz="14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pSp>
            <p:nvGrpSpPr>
              <p:cNvPr id="75" name="Grupo 74">
                <a:extLst>
                  <a:ext uri="{FF2B5EF4-FFF2-40B4-BE49-F238E27FC236}">
                    <a16:creationId xmlns:a16="http://schemas.microsoft.com/office/drawing/2014/main" id="{5DE95F03-6CB1-C54E-CC5E-822B01F0870E}"/>
                  </a:ext>
                </a:extLst>
              </p:cNvPr>
              <p:cNvGrpSpPr/>
              <p:nvPr/>
            </p:nvGrpSpPr>
            <p:grpSpPr>
              <a:xfrm>
                <a:off x="4414127" y="4558567"/>
                <a:ext cx="1351782" cy="1630620"/>
                <a:chOff x="8144351" y="3312855"/>
                <a:chExt cx="1351782" cy="1630620"/>
              </a:xfrm>
            </p:grpSpPr>
            <p:sp>
              <p:nvSpPr>
                <p:cNvPr id="16" name="Rectángulo 15">
                  <a:extLst>
                    <a:ext uri="{FF2B5EF4-FFF2-40B4-BE49-F238E27FC236}">
                      <a16:creationId xmlns:a16="http://schemas.microsoft.com/office/drawing/2014/main" id="{0C18A616-0FCC-1173-B66B-617A9992C704}"/>
                    </a:ext>
                  </a:extLst>
                </p:cNvPr>
                <p:cNvSpPr/>
                <p:nvPr/>
              </p:nvSpPr>
              <p:spPr>
                <a:xfrm>
                  <a:off x="8182067" y="4666476"/>
                  <a:ext cx="1276351" cy="276999"/>
                </a:xfrm>
                <a:prstGeom prst="rect">
                  <a:avLst/>
                </a:prstGeom>
                <a:noFill/>
              </p:spPr>
              <p:txBody>
                <a:bodyPr wrap="square" lIns="91440" tIns="45720" rIns="91440" bIns="45720">
                  <a:spAutoFit/>
                </a:bodyPr>
                <a:lstStyle/>
                <a:p>
                  <a:pPr algn="ctr"/>
                  <a:r>
                    <a:rPr lang="es-ES" sz="1200" b="1" cap="none" spc="0" dirty="0">
                      <a:ln w="0"/>
                      <a:solidFill>
                        <a:srgbClr val="E901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Presidenta</a:t>
                  </a:r>
                </a:p>
              </p:txBody>
            </p:sp>
            <p:grpSp>
              <p:nvGrpSpPr>
                <p:cNvPr id="17" name="Grupo 16">
                  <a:extLst>
                    <a:ext uri="{FF2B5EF4-FFF2-40B4-BE49-F238E27FC236}">
                      <a16:creationId xmlns:a16="http://schemas.microsoft.com/office/drawing/2014/main" id="{D02B5CE3-0605-E707-560F-72215A583E92}"/>
                    </a:ext>
                  </a:extLst>
                </p:cNvPr>
                <p:cNvGrpSpPr/>
                <p:nvPr/>
              </p:nvGrpSpPr>
              <p:grpSpPr>
                <a:xfrm>
                  <a:off x="8144351" y="3312855"/>
                  <a:ext cx="1351782" cy="1445445"/>
                  <a:chOff x="1724897" y="1898573"/>
                  <a:chExt cx="1351782" cy="1445445"/>
                </a:xfrm>
              </p:grpSpPr>
              <p:sp>
                <p:nvSpPr>
                  <p:cNvPr id="18" name="Elipse 17">
                    <a:extLst>
                      <a:ext uri="{FF2B5EF4-FFF2-40B4-BE49-F238E27FC236}">
                        <a16:creationId xmlns:a16="http://schemas.microsoft.com/office/drawing/2014/main" id="{3DB71FCF-B098-E963-16DA-2B9A1F5DAE3B}"/>
                      </a:ext>
                    </a:extLst>
                  </p:cNvPr>
                  <p:cNvSpPr/>
                  <p:nvPr/>
                </p:nvSpPr>
                <p:spPr>
                  <a:xfrm>
                    <a:off x="1860788" y="1898573"/>
                    <a:ext cx="1080000" cy="1080000"/>
                  </a:xfrm>
                  <a:prstGeom prst="ellipse">
                    <a:avLst/>
                  </a:prstGeom>
                  <a:blipFill>
                    <a:blip r:embed="rId9"/>
                    <a:stretch>
                      <a:fillRect l="-128469" t="-17713" r="-52349" b="-86098"/>
                    </a:stretch>
                  </a:blipFill>
                  <a:ln w="28575">
                    <a:solidFill>
                      <a:srgbClr val="F2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9" name="Rectángulo 18">
                    <a:extLst>
                      <a:ext uri="{FF2B5EF4-FFF2-40B4-BE49-F238E27FC236}">
                        <a16:creationId xmlns:a16="http://schemas.microsoft.com/office/drawing/2014/main" id="{6DE7EC6A-73C0-E9A1-F8A7-B87E13A33463}"/>
                      </a:ext>
                    </a:extLst>
                  </p:cNvPr>
                  <p:cNvSpPr/>
                  <p:nvPr/>
                </p:nvSpPr>
                <p:spPr>
                  <a:xfrm>
                    <a:off x="1724897" y="2943908"/>
                    <a:ext cx="1351782" cy="400110"/>
                  </a:xfrm>
                  <a:prstGeom prst="rect">
                    <a:avLst/>
                  </a:prstGeom>
                  <a:noFill/>
                </p:spPr>
                <p:txBody>
                  <a:bodyPr wrap="square" lIns="91440" tIns="45720" rIns="91440" bIns="45720">
                    <a:spAutoFit/>
                  </a:bodyPr>
                  <a:lstStyle/>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Lina O. </a:t>
                    </a:r>
                  </a:p>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Pinzón A.</a:t>
                    </a:r>
                  </a:p>
                </p:txBody>
              </p:sp>
            </p:grpSp>
          </p:grpSp>
          <p:grpSp>
            <p:nvGrpSpPr>
              <p:cNvPr id="20" name="Grupo 19">
                <a:extLst>
                  <a:ext uri="{FF2B5EF4-FFF2-40B4-BE49-F238E27FC236}">
                    <a16:creationId xmlns:a16="http://schemas.microsoft.com/office/drawing/2014/main" id="{8E9C7724-CA27-FB02-CEB3-32B821DC1A02}"/>
                  </a:ext>
                </a:extLst>
              </p:cNvPr>
              <p:cNvGrpSpPr/>
              <p:nvPr/>
            </p:nvGrpSpPr>
            <p:grpSpPr>
              <a:xfrm>
                <a:off x="5279493" y="4558567"/>
                <a:ext cx="1835994" cy="1431055"/>
                <a:chOff x="-35655" y="4086815"/>
                <a:chExt cx="1835994" cy="1431055"/>
              </a:xfrm>
            </p:grpSpPr>
            <p:sp>
              <p:nvSpPr>
                <p:cNvPr id="21" name="Elipse 20">
                  <a:extLst>
                    <a:ext uri="{FF2B5EF4-FFF2-40B4-BE49-F238E27FC236}">
                      <a16:creationId xmlns:a16="http://schemas.microsoft.com/office/drawing/2014/main" id="{A08833A7-CE75-1117-ADC4-9F557126C85D}"/>
                    </a:ext>
                  </a:extLst>
                </p:cNvPr>
                <p:cNvSpPr/>
                <p:nvPr/>
              </p:nvSpPr>
              <p:spPr>
                <a:xfrm>
                  <a:off x="342342" y="4086815"/>
                  <a:ext cx="1080000" cy="1080000"/>
                </a:xfrm>
                <a:prstGeom prst="ellipse">
                  <a:avLst/>
                </a:prstGeom>
                <a:blipFill>
                  <a:blip r:embed="rId5"/>
                  <a:stretch>
                    <a:fillRect l="-171225" t="-9441" r="-66270" b="-130263"/>
                  </a:stretch>
                </a:blipFill>
                <a:ln w="28575">
                  <a:solidFill>
                    <a:srgbClr val="F2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2" name="Rectángulo 21">
                  <a:extLst>
                    <a:ext uri="{FF2B5EF4-FFF2-40B4-BE49-F238E27FC236}">
                      <a16:creationId xmlns:a16="http://schemas.microsoft.com/office/drawing/2014/main" id="{63869A54-2FE2-ACA3-9F9B-D2D8C484131C}"/>
                    </a:ext>
                  </a:extLst>
                </p:cNvPr>
                <p:cNvSpPr/>
                <p:nvPr/>
              </p:nvSpPr>
              <p:spPr>
                <a:xfrm>
                  <a:off x="-35655" y="5117760"/>
                  <a:ext cx="1835994" cy="400110"/>
                </a:xfrm>
                <a:prstGeom prst="rect">
                  <a:avLst/>
                </a:prstGeom>
                <a:noFill/>
              </p:spPr>
              <p:txBody>
                <a:bodyPr wrap="square" lIns="91440" tIns="45720" rIns="91440" bIns="45720">
                  <a:spAutoFit/>
                </a:bodyPr>
                <a:lstStyle/>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Iván Darío </a:t>
                  </a:r>
                </a:p>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Castiblanco M.</a:t>
                  </a:r>
                </a:p>
              </p:txBody>
            </p:sp>
          </p:grpSp>
          <p:grpSp>
            <p:nvGrpSpPr>
              <p:cNvPr id="23" name="Grupo 22">
                <a:extLst>
                  <a:ext uri="{FF2B5EF4-FFF2-40B4-BE49-F238E27FC236}">
                    <a16:creationId xmlns:a16="http://schemas.microsoft.com/office/drawing/2014/main" id="{2455FFBB-BC96-56D3-3078-7EFDCB9ECBB9}"/>
                  </a:ext>
                </a:extLst>
              </p:cNvPr>
              <p:cNvGrpSpPr/>
              <p:nvPr/>
            </p:nvGrpSpPr>
            <p:grpSpPr>
              <a:xfrm>
                <a:off x="6652794" y="4558567"/>
                <a:ext cx="1351782" cy="1446576"/>
                <a:chOff x="5208074" y="1898573"/>
                <a:chExt cx="1351782" cy="1446576"/>
              </a:xfrm>
            </p:grpSpPr>
            <p:sp>
              <p:nvSpPr>
                <p:cNvPr id="24" name="Elipse 23">
                  <a:extLst>
                    <a:ext uri="{FF2B5EF4-FFF2-40B4-BE49-F238E27FC236}">
                      <a16:creationId xmlns:a16="http://schemas.microsoft.com/office/drawing/2014/main" id="{94860C6F-3FB0-EF42-B498-871881CB73F0}"/>
                    </a:ext>
                  </a:extLst>
                </p:cNvPr>
                <p:cNvSpPr/>
                <p:nvPr/>
              </p:nvSpPr>
              <p:spPr>
                <a:xfrm>
                  <a:off x="5283162" y="1898573"/>
                  <a:ext cx="1080000" cy="1080000"/>
                </a:xfrm>
                <a:prstGeom prst="ellipse">
                  <a:avLst/>
                </a:prstGeom>
                <a:blipFill>
                  <a:blip r:embed="rId10"/>
                  <a:stretch>
                    <a:fillRect l="-122284" r="-55174" b="-101372"/>
                  </a:stretch>
                </a:blipFill>
                <a:ln w="28575">
                  <a:solidFill>
                    <a:srgbClr val="F2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effectLst>
                      <a:innerShdw blurRad="63500" dist="50800" dir="2700000">
                        <a:prstClr val="black">
                          <a:alpha val="50000"/>
                        </a:prstClr>
                      </a:innerShdw>
                    </a:effectLst>
                  </a:endParaRPr>
                </a:p>
              </p:txBody>
            </p:sp>
            <p:sp>
              <p:nvSpPr>
                <p:cNvPr id="25" name="Rectángulo 24">
                  <a:extLst>
                    <a:ext uri="{FF2B5EF4-FFF2-40B4-BE49-F238E27FC236}">
                      <a16:creationId xmlns:a16="http://schemas.microsoft.com/office/drawing/2014/main" id="{D8EFF333-3353-FCEC-FE37-5806D3129E7C}"/>
                    </a:ext>
                  </a:extLst>
                </p:cNvPr>
                <p:cNvSpPr/>
                <p:nvPr/>
              </p:nvSpPr>
              <p:spPr>
                <a:xfrm>
                  <a:off x="5208074" y="2945039"/>
                  <a:ext cx="1351782" cy="400110"/>
                </a:xfrm>
                <a:prstGeom prst="rect">
                  <a:avLst/>
                </a:prstGeom>
                <a:noFill/>
              </p:spPr>
              <p:txBody>
                <a:bodyPr wrap="square" lIns="91440" tIns="45720" rIns="91440" bIns="45720">
                  <a:spAutoFit/>
                </a:bodyPr>
                <a:lstStyle/>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Fabián M. </a:t>
                  </a:r>
                </a:p>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Peña C.</a:t>
                  </a:r>
                </a:p>
              </p:txBody>
            </p:sp>
          </p:grpSp>
        </p:grpSp>
        <p:sp>
          <p:nvSpPr>
            <p:cNvPr id="107" name="Rectángulo 106">
              <a:extLst>
                <a:ext uri="{FF2B5EF4-FFF2-40B4-BE49-F238E27FC236}">
                  <a16:creationId xmlns:a16="http://schemas.microsoft.com/office/drawing/2014/main" id="{89EB23FF-3C60-6972-5B10-B12E5E6B8B8A}"/>
                </a:ext>
              </a:extLst>
            </p:cNvPr>
            <p:cNvSpPr/>
            <p:nvPr/>
          </p:nvSpPr>
          <p:spPr>
            <a:xfrm>
              <a:off x="4429668" y="3691445"/>
              <a:ext cx="3559367" cy="2598799"/>
            </a:xfrm>
            <a:prstGeom prst="rect">
              <a:avLst/>
            </a:prstGeom>
            <a:noFill/>
            <a:ln>
              <a:solidFill>
                <a:srgbClr val="E4232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11" name="Grupo 110">
            <a:extLst>
              <a:ext uri="{FF2B5EF4-FFF2-40B4-BE49-F238E27FC236}">
                <a16:creationId xmlns:a16="http://schemas.microsoft.com/office/drawing/2014/main" id="{FAB40BB1-8B7B-5F11-750A-5046BEB88DA9}"/>
              </a:ext>
            </a:extLst>
          </p:cNvPr>
          <p:cNvGrpSpPr/>
          <p:nvPr/>
        </p:nvGrpSpPr>
        <p:grpSpPr>
          <a:xfrm>
            <a:off x="917047" y="4079213"/>
            <a:ext cx="3559367" cy="2598799"/>
            <a:chOff x="692818" y="3653338"/>
            <a:chExt cx="3559367" cy="2598799"/>
          </a:xfrm>
        </p:grpSpPr>
        <p:grpSp>
          <p:nvGrpSpPr>
            <p:cNvPr id="108" name="Grupo 107">
              <a:extLst>
                <a:ext uri="{FF2B5EF4-FFF2-40B4-BE49-F238E27FC236}">
                  <a16:creationId xmlns:a16="http://schemas.microsoft.com/office/drawing/2014/main" id="{3BCB7860-C271-C8FB-145C-8F25CB42597F}"/>
                </a:ext>
              </a:extLst>
            </p:cNvPr>
            <p:cNvGrpSpPr/>
            <p:nvPr/>
          </p:nvGrpSpPr>
          <p:grpSpPr>
            <a:xfrm>
              <a:off x="698111" y="3841312"/>
              <a:ext cx="3548781" cy="2222850"/>
              <a:chOff x="677803" y="3876675"/>
              <a:chExt cx="3548781" cy="2222850"/>
            </a:xfrm>
          </p:grpSpPr>
          <p:sp>
            <p:nvSpPr>
              <p:cNvPr id="12" name="Rectángulo 11">
                <a:extLst>
                  <a:ext uri="{FF2B5EF4-FFF2-40B4-BE49-F238E27FC236}">
                    <a16:creationId xmlns:a16="http://schemas.microsoft.com/office/drawing/2014/main" id="{9E629A91-98DD-0BF9-6F7C-11C628741B66}"/>
                  </a:ext>
                </a:extLst>
              </p:cNvPr>
              <p:cNvSpPr/>
              <p:nvPr/>
            </p:nvSpPr>
            <p:spPr>
              <a:xfrm>
                <a:off x="813693" y="3876675"/>
                <a:ext cx="3338707" cy="307777"/>
              </a:xfrm>
              <a:prstGeom prst="rect">
                <a:avLst/>
              </a:prstGeom>
              <a:solidFill>
                <a:schemeClr val="bg1"/>
              </a:solidFill>
            </p:spPr>
            <p:txBody>
              <a:bodyPr wrap="square" lIns="91440" tIns="45720" rIns="91440" bIns="45720">
                <a:spAutoFit/>
              </a:bodyPr>
              <a:lstStyle/>
              <a:p>
                <a:pPr algn="ctr"/>
                <a:r>
                  <a:rPr lang="es-ES" sz="1400" b="1"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Comisión III: Gobierno</a:t>
                </a:r>
                <a:endParaRPr lang="es-ES" sz="14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pSp>
            <p:nvGrpSpPr>
              <p:cNvPr id="74" name="Grupo 73">
                <a:extLst>
                  <a:ext uri="{FF2B5EF4-FFF2-40B4-BE49-F238E27FC236}">
                    <a16:creationId xmlns:a16="http://schemas.microsoft.com/office/drawing/2014/main" id="{2A048D75-742B-FE40-46B9-34A6863560CD}"/>
                  </a:ext>
                </a:extLst>
              </p:cNvPr>
              <p:cNvGrpSpPr/>
              <p:nvPr/>
            </p:nvGrpSpPr>
            <p:grpSpPr>
              <a:xfrm>
                <a:off x="677803" y="4450845"/>
                <a:ext cx="1351782" cy="1648680"/>
                <a:chOff x="3081688" y="3220050"/>
                <a:chExt cx="1351782" cy="1648680"/>
              </a:xfrm>
            </p:grpSpPr>
            <p:sp>
              <p:nvSpPr>
                <p:cNvPr id="44" name="Rectángulo 43">
                  <a:extLst>
                    <a:ext uri="{FF2B5EF4-FFF2-40B4-BE49-F238E27FC236}">
                      <a16:creationId xmlns:a16="http://schemas.microsoft.com/office/drawing/2014/main" id="{BCF857AA-E615-B5F6-F4E2-5DB6B0F74FBE}"/>
                    </a:ext>
                  </a:extLst>
                </p:cNvPr>
                <p:cNvSpPr/>
                <p:nvPr/>
              </p:nvSpPr>
              <p:spPr>
                <a:xfrm>
                  <a:off x="3119404" y="4591731"/>
                  <a:ext cx="1276351" cy="276999"/>
                </a:xfrm>
                <a:prstGeom prst="rect">
                  <a:avLst/>
                </a:prstGeom>
                <a:noFill/>
              </p:spPr>
              <p:txBody>
                <a:bodyPr wrap="square" lIns="91440" tIns="45720" rIns="91440" bIns="45720">
                  <a:spAutoFit/>
                </a:bodyPr>
                <a:lstStyle/>
                <a:p>
                  <a:pPr algn="ctr"/>
                  <a:r>
                    <a:rPr lang="es-ES" sz="1200" b="1" cap="none" spc="0" dirty="0">
                      <a:ln w="0"/>
                      <a:solidFill>
                        <a:srgbClr val="E901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Presidenta</a:t>
                  </a:r>
                </a:p>
              </p:txBody>
            </p:sp>
            <p:grpSp>
              <p:nvGrpSpPr>
                <p:cNvPr id="45" name="Grupo 44">
                  <a:extLst>
                    <a:ext uri="{FF2B5EF4-FFF2-40B4-BE49-F238E27FC236}">
                      <a16:creationId xmlns:a16="http://schemas.microsoft.com/office/drawing/2014/main" id="{3C9F7770-FAB5-F7F6-BC19-8187D5584513}"/>
                    </a:ext>
                  </a:extLst>
                </p:cNvPr>
                <p:cNvGrpSpPr/>
                <p:nvPr/>
              </p:nvGrpSpPr>
              <p:grpSpPr>
                <a:xfrm>
                  <a:off x="3081688" y="3220050"/>
                  <a:ext cx="1351782" cy="1439146"/>
                  <a:chOff x="3350482" y="4086815"/>
                  <a:chExt cx="1351782" cy="1439146"/>
                </a:xfrm>
              </p:grpSpPr>
              <p:sp>
                <p:nvSpPr>
                  <p:cNvPr id="46" name="Elipse 45">
                    <a:extLst>
                      <a:ext uri="{FF2B5EF4-FFF2-40B4-BE49-F238E27FC236}">
                        <a16:creationId xmlns:a16="http://schemas.microsoft.com/office/drawing/2014/main" id="{84F53DC2-AE82-E321-1062-B91BABBC62D3}"/>
                      </a:ext>
                    </a:extLst>
                  </p:cNvPr>
                  <p:cNvSpPr/>
                  <p:nvPr/>
                </p:nvSpPr>
                <p:spPr>
                  <a:xfrm>
                    <a:off x="3486373" y="4086815"/>
                    <a:ext cx="1080000" cy="1080000"/>
                  </a:xfrm>
                  <a:prstGeom prst="ellipse">
                    <a:avLst/>
                  </a:prstGeom>
                  <a:blipFill>
                    <a:blip r:embed="rId11"/>
                    <a:stretch>
                      <a:fillRect l="-94421" t="-18166" r="-45965" b="-56300"/>
                    </a:stretch>
                  </a:blipFill>
                  <a:ln w="28575">
                    <a:solidFill>
                      <a:srgbClr val="F2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7" name="Rectángulo 46">
                    <a:extLst>
                      <a:ext uri="{FF2B5EF4-FFF2-40B4-BE49-F238E27FC236}">
                        <a16:creationId xmlns:a16="http://schemas.microsoft.com/office/drawing/2014/main" id="{04DEF074-3024-4D48-B5B4-B53CBD59EC30}"/>
                      </a:ext>
                    </a:extLst>
                  </p:cNvPr>
                  <p:cNvSpPr/>
                  <p:nvPr/>
                </p:nvSpPr>
                <p:spPr>
                  <a:xfrm>
                    <a:off x="3350482" y="5125851"/>
                    <a:ext cx="1351782" cy="400110"/>
                  </a:xfrm>
                  <a:prstGeom prst="rect">
                    <a:avLst/>
                  </a:prstGeom>
                  <a:noFill/>
                </p:spPr>
                <p:txBody>
                  <a:bodyPr wrap="square" lIns="91440" tIns="45720" rIns="91440" bIns="45720">
                    <a:spAutoFit/>
                  </a:bodyPr>
                  <a:lstStyle/>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Lilia Avella </a:t>
                    </a:r>
                  </a:p>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Bojacá</a:t>
                    </a:r>
                  </a:p>
                </p:txBody>
              </p:sp>
            </p:grpSp>
          </p:grpSp>
          <p:grpSp>
            <p:nvGrpSpPr>
              <p:cNvPr id="48" name="Grupo 47">
                <a:extLst>
                  <a:ext uri="{FF2B5EF4-FFF2-40B4-BE49-F238E27FC236}">
                    <a16:creationId xmlns:a16="http://schemas.microsoft.com/office/drawing/2014/main" id="{6A0E6A52-9DB5-8065-3D31-0545372A48AB}"/>
                  </a:ext>
                </a:extLst>
              </p:cNvPr>
              <p:cNvGrpSpPr/>
              <p:nvPr/>
            </p:nvGrpSpPr>
            <p:grpSpPr>
              <a:xfrm>
                <a:off x="2855452" y="4450845"/>
                <a:ext cx="1371132" cy="1430763"/>
                <a:chOff x="5580036" y="4086815"/>
                <a:chExt cx="1371132" cy="1430763"/>
              </a:xfrm>
            </p:grpSpPr>
            <p:sp>
              <p:nvSpPr>
                <p:cNvPr id="49" name="Elipse 48">
                  <a:extLst>
                    <a:ext uri="{FF2B5EF4-FFF2-40B4-BE49-F238E27FC236}">
                      <a16:creationId xmlns:a16="http://schemas.microsoft.com/office/drawing/2014/main" id="{3E1C3429-8B22-B726-8C75-9447E97E5097}"/>
                    </a:ext>
                  </a:extLst>
                </p:cNvPr>
                <p:cNvSpPr/>
                <p:nvPr/>
              </p:nvSpPr>
              <p:spPr>
                <a:xfrm>
                  <a:off x="5725602" y="4086815"/>
                  <a:ext cx="1080000" cy="1080000"/>
                </a:xfrm>
                <a:prstGeom prst="ellipse">
                  <a:avLst/>
                </a:prstGeom>
                <a:blipFill>
                  <a:blip r:embed="rId7"/>
                  <a:stretch>
                    <a:fillRect l="-119691" t="-13344" r="-29754" b="-67697"/>
                  </a:stretch>
                </a:blipFill>
                <a:ln w="28575">
                  <a:solidFill>
                    <a:srgbClr val="F2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0" name="Rectángulo 49">
                  <a:extLst>
                    <a:ext uri="{FF2B5EF4-FFF2-40B4-BE49-F238E27FC236}">
                      <a16:creationId xmlns:a16="http://schemas.microsoft.com/office/drawing/2014/main" id="{68503D03-1E4D-84AB-8B7E-D216411E2530}"/>
                    </a:ext>
                  </a:extLst>
                </p:cNvPr>
                <p:cNvSpPr/>
                <p:nvPr/>
              </p:nvSpPr>
              <p:spPr>
                <a:xfrm>
                  <a:off x="5580036" y="5117468"/>
                  <a:ext cx="1371132" cy="400110"/>
                </a:xfrm>
                <a:prstGeom prst="rect">
                  <a:avLst/>
                </a:prstGeom>
                <a:noFill/>
              </p:spPr>
              <p:txBody>
                <a:bodyPr wrap="square" lIns="91440" tIns="45720" rIns="91440" bIns="45720">
                  <a:spAutoFit/>
                </a:bodyPr>
                <a:lstStyle/>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Ana Elsa </a:t>
                  </a:r>
                </a:p>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Torres M.</a:t>
                  </a:r>
                </a:p>
              </p:txBody>
            </p:sp>
          </p:grpSp>
          <p:grpSp>
            <p:nvGrpSpPr>
              <p:cNvPr id="51" name="Grupo 50">
                <a:extLst>
                  <a:ext uri="{FF2B5EF4-FFF2-40B4-BE49-F238E27FC236}">
                    <a16:creationId xmlns:a16="http://schemas.microsoft.com/office/drawing/2014/main" id="{D2195180-AE7C-7749-0152-3544591C2261}"/>
                  </a:ext>
                </a:extLst>
              </p:cNvPr>
              <p:cNvGrpSpPr/>
              <p:nvPr/>
            </p:nvGrpSpPr>
            <p:grpSpPr>
              <a:xfrm>
                <a:off x="1531270" y="4450845"/>
                <a:ext cx="1844927" cy="1439146"/>
                <a:chOff x="4223523" y="4086815"/>
                <a:chExt cx="1844927" cy="1439146"/>
              </a:xfrm>
            </p:grpSpPr>
            <p:sp>
              <p:nvSpPr>
                <p:cNvPr id="52" name="Elipse 51">
                  <a:extLst>
                    <a:ext uri="{FF2B5EF4-FFF2-40B4-BE49-F238E27FC236}">
                      <a16:creationId xmlns:a16="http://schemas.microsoft.com/office/drawing/2014/main" id="{353F6CB4-4C8D-B4F5-A353-28D035BA265A}"/>
                    </a:ext>
                  </a:extLst>
                </p:cNvPr>
                <p:cNvSpPr/>
                <p:nvPr/>
              </p:nvSpPr>
              <p:spPr>
                <a:xfrm>
                  <a:off x="4605987" y="4086815"/>
                  <a:ext cx="1080000" cy="1080000"/>
                </a:xfrm>
                <a:prstGeom prst="ellipse">
                  <a:avLst/>
                </a:prstGeom>
                <a:blipFill>
                  <a:blip r:embed="rId12"/>
                  <a:stretch>
                    <a:fillRect l="-165573" t="-14265" r="-72639" b="-131200"/>
                  </a:stretch>
                </a:blipFill>
                <a:ln w="28575">
                  <a:solidFill>
                    <a:srgbClr val="F2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3" name="Rectángulo 52">
                  <a:extLst>
                    <a:ext uri="{FF2B5EF4-FFF2-40B4-BE49-F238E27FC236}">
                      <a16:creationId xmlns:a16="http://schemas.microsoft.com/office/drawing/2014/main" id="{EE983DDA-2348-CD56-85E8-759A365CB3AF}"/>
                    </a:ext>
                  </a:extLst>
                </p:cNvPr>
                <p:cNvSpPr/>
                <p:nvPr/>
              </p:nvSpPr>
              <p:spPr>
                <a:xfrm>
                  <a:off x="4223523" y="5125851"/>
                  <a:ext cx="1844927" cy="400110"/>
                </a:xfrm>
                <a:prstGeom prst="rect">
                  <a:avLst/>
                </a:prstGeom>
                <a:noFill/>
              </p:spPr>
              <p:txBody>
                <a:bodyPr wrap="square" lIns="91440" tIns="45720" rIns="91440" bIns="45720">
                  <a:spAutoFit/>
                </a:bodyPr>
                <a:lstStyle/>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José Cornelio </a:t>
                  </a:r>
                </a:p>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Hernández</a:t>
                  </a:r>
                </a:p>
              </p:txBody>
            </p:sp>
          </p:grpSp>
        </p:grpSp>
        <p:sp>
          <p:nvSpPr>
            <p:cNvPr id="109" name="Rectángulo 108">
              <a:extLst>
                <a:ext uri="{FF2B5EF4-FFF2-40B4-BE49-F238E27FC236}">
                  <a16:creationId xmlns:a16="http://schemas.microsoft.com/office/drawing/2014/main" id="{6C908EB2-1A11-E7AC-0F31-79E3BA95575C}"/>
                </a:ext>
              </a:extLst>
            </p:cNvPr>
            <p:cNvSpPr/>
            <p:nvPr/>
          </p:nvSpPr>
          <p:spPr>
            <a:xfrm>
              <a:off x="692818" y="3653338"/>
              <a:ext cx="3559367" cy="2598799"/>
            </a:xfrm>
            <a:prstGeom prst="rect">
              <a:avLst/>
            </a:prstGeom>
            <a:noFill/>
            <a:ln>
              <a:solidFill>
                <a:srgbClr val="E4232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20" name="object 5">
            <a:extLst>
              <a:ext uri="{FF2B5EF4-FFF2-40B4-BE49-F238E27FC236}">
                <a16:creationId xmlns:a16="http://schemas.microsoft.com/office/drawing/2014/main" id="{C6C4AC36-DCDB-6D34-2B9C-99280AAA5A08}"/>
              </a:ext>
            </a:extLst>
          </p:cNvPr>
          <p:cNvSpPr txBox="1">
            <a:spLocks/>
          </p:cNvSpPr>
          <p:nvPr/>
        </p:nvSpPr>
        <p:spPr>
          <a:xfrm>
            <a:off x="1326441" y="396300"/>
            <a:ext cx="8126165" cy="461665"/>
          </a:xfrm>
          <a:prstGeom prst="rect">
            <a:avLst/>
          </a:prstGeom>
          <a:noFill/>
        </p:spPr>
        <p:txBody>
          <a:bodyPr wrap="square" lIns="91440" tIns="45720" rIns="91440" bIns="45720">
            <a:spAutoFit/>
          </a:bodyPr>
          <a:lstStyle>
            <a:lvl1pPr>
              <a:defRPr sz="2400" b="1" i="0">
                <a:ln w="0"/>
                <a:solidFill>
                  <a:srgbClr val="E42328"/>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defRPr>
            </a:lvl1pPr>
          </a:lstStyle>
          <a:p>
            <a:r>
              <a:rPr lang="es-ES" dirty="0"/>
              <a:t>Mesa directiva y comisiones permanentes 2022-I</a:t>
            </a:r>
          </a:p>
        </p:txBody>
      </p:sp>
      <p:sp>
        <p:nvSpPr>
          <p:cNvPr id="121" name="Rectángulo 120">
            <a:extLst>
              <a:ext uri="{FF2B5EF4-FFF2-40B4-BE49-F238E27FC236}">
                <a16:creationId xmlns:a16="http://schemas.microsoft.com/office/drawing/2014/main" id="{3DDA46F8-0371-FED0-0CE8-4007F0226B18}"/>
              </a:ext>
            </a:extLst>
          </p:cNvPr>
          <p:cNvSpPr/>
          <p:nvPr/>
        </p:nvSpPr>
        <p:spPr>
          <a:xfrm>
            <a:off x="9220200" y="273189"/>
            <a:ext cx="2554361" cy="707886"/>
          </a:xfrm>
          <a:prstGeom prst="rect">
            <a:avLst/>
          </a:prstGeom>
          <a:noFill/>
        </p:spPr>
        <p:txBody>
          <a:bodyPr wrap="square" lIns="91440" tIns="45720" rIns="91440" bIns="45720">
            <a:spAutoFit/>
          </a:bodyPr>
          <a:lstStyle/>
          <a:p>
            <a:r>
              <a:rPr lang="es-ES" sz="2000" b="1" dirty="0">
                <a:ln w="0"/>
                <a:solidFill>
                  <a:srgbClr val="E42328"/>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01 de enero</a:t>
            </a:r>
          </a:p>
          <a:p>
            <a:r>
              <a:rPr lang="es-ES" sz="2000" b="1" dirty="0">
                <a:ln w="0"/>
                <a:solidFill>
                  <a:srgbClr val="E42328"/>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30 de junio</a:t>
            </a:r>
          </a:p>
        </p:txBody>
      </p:sp>
      <p:pic>
        <p:nvPicPr>
          <p:cNvPr id="123" name="Imagen 122" descr="Logotipo&#10;&#10;Descripción generada automáticamente">
            <a:extLst>
              <a:ext uri="{FF2B5EF4-FFF2-40B4-BE49-F238E27FC236}">
                <a16:creationId xmlns:a16="http://schemas.microsoft.com/office/drawing/2014/main" id="{D8E61D9F-78FE-5B7C-99BD-8BE2F512D6B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9525"/>
            <a:ext cx="1316824" cy="1283782"/>
          </a:xfrm>
          <a:prstGeom prst="rect">
            <a:avLst/>
          </a:prstGeom>
        </p:spPr>
      </p:pic>
    </p:spTree>
    <p:extLst>
      <p:ext uri="{BB962C8B-B14F-4D97-AF65-F5344CB8AC3E}">
        <p14:creationId xmlns:p14="http://schemas.microsoft.com/office/powerpoint/2010/main" val="10141426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wipe(down)">
                                      <p:cBhvr>
                                        <p:cTn id="7" dur="500"/>
                                        <p:tgtEl>
                                          <p:spTgt spid="12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1"/>
                                        </p:tgtEl>
                                        <p:attrNameLst>
                                          <p:attrName>style.visibility</p:attrName>
                                        </p:attrNameLst>
                                      </p:cBhvr>
                                      <p:to>
                                        <p:strVal val="visible"/>
                                      </p:to>
                                    </p:set>
                                    <p:animEffect transition="in" filter="wipe(down)">
                                      <p:cBhvr>
                                        <p:cTn id="11" dur="500"/>
                                        <p:tgtEl>
                                          <p:spTgt spid="12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fade">
                                      <p:cBhvr>
                                        <p:cTn id="15" dur="500"/>
                                        <p:tgtEl>
                                          <p:spTgt spid="1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5"/>
                                        </p:tgtEl>
                                        <p:attrNameLst>
                                          <p:attrName>style.visibility</p:attrName>
                                        </p:attrNameLst>
                                      </p:cBhvr>
                                      <p:to>
                                        <p:strVal val="visible"/>
                                      </p:to>
                                    </p:set>
                                    <p:animEffect transition="in" filter="fade">
                                      <p:cBhvr>
                                        <p:cTn id="19" dur="500"/>
                                        <p:tgtEl>
                                          <p:spTgt spid="1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4"/>
                                        </p:tgtEl>
                                        <p:attrNameLst>
                                          <p:attrName>style.visibility</p:attrName>
                                        </p:attrNameLst>
                                      </p:cBhvr>
                                      <p:to>
                                        <p:strVal val="visible"/>
                                      </p:to>
                                    </p:set>
                                    <p:animEffect transition="in" filter="fade">
                                      <p:cBhvr>
                                        <p:cTn id="23" dur="500"/>
                                        <p:tgtEl>
                                          <p:spTgt spid="11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fade">
                                      <p:cBhvr>
                                        <p:cTn id="27" dur="500"/>
                                        <p:tgtEl>
                                          <p:spTgt spid="11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3"/>
                                        </p:tgtEl>
                                        <p:attrNameLst>
                                          <p:attrName>style.visibility</p:attrName>
                                        </p:attrNameLst>
                                      </p:cBhvr>
                                      <p:to>
                                        <p:strVal val="visible"/>
                                      </p:to>
                                    </p:set>
                                    <p:animEffect transition="in" filter="fade">
                                      <p:cBhvr>
                                        <p:cTn id="31" dur="500"/>
                                        <p:tgtEl>
                                          <p:spTgt spid="11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fade">
                                      <p:cBhvr>
                                        <p:cTn id="35"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5017363"/>
            <a:ext cx="12197715" cy="1821180"/>
            <a:chOff x="0" y="5017363"/>
            <a:chExt cx="12197715" cy="1821180"/>
          </a:xfrm>
        </p:grpSpPr>
        <p:sp>
          <p:nvSpPr>
            <p:cNvPr id="3" name="object 3"/>
            <p:cNvSpPr/>
            <p:nvPr/>
          </p:nvSpPr>
          <p:spPr>
            <a:xfrm>
              <a:off x="0" y="5395011"/>
              <a:ext cx="10330180" cy="1443355"/>
            </a:xfrm>
            <a:custGeom>
              <a:avLst/>
              <a:gdLst/>
              <a:ahLst/>
              <a:cxnLst/>
              <a:rect l="l" t="t" r="r" b="b"/>
              <a:pathLst>
                <a:path w="10330180" h="1443354">
                  <a:moveTo>
                    <a:pt x="0" y="0"/>
                  </a:moveTo>
                  <a:lnTo>
                    <a:pt x="0" y="1443037"/>
                  </a:lnTo>
                  <a:lnTo>
                    <a:pt x="10329862" y="1443037"/>
                  </a:lnTo>
                  <a:lnTo>
                    <a:pt x="0" y="0"/>
                  </a:lnTo>
                  <a:close/>
                </a:path>
              </a:pathLst>
            </a:custGeom>
            <a:solidFill>
              <a:srgbClr val="E42328"/>
            </a:solidFill>
          </p:spPr>
          <p:txBody>
            <a:bodyPr wrap="square" lIns="0" tIns="0" rIns="0" bIns="0" rtlCol="0"/>
            <a:lstStyle/>
            <a:p>
              <a:endParaRPr dirty="0"/>
            </a:p>
          </p:txBody>
        </p:sp>
        <p:sp>
          <p:nvSpPr>
            <p:cNvPr id="4" name="object 4"/>
            <p:cNvSpPr/>
            <p:nvPr/>
          </p:nvSpPr>
          <p:spPr>
            <a:xfrm>
              <a:off x="1277279" y="5017363"/>
              <a:ext cx="10920730" cy="1821180"/>
            </a:xfrm>
            <a:custGeom>
              <a:avLst/>
              <a:gdLst/>
              <a:ahLst/>
              <a:cxnLst/>
              <a:rect l="l" t="t" r="r" b="b"/>
              <a:pathLst>
                <a:path w="10920730" h="1821179">
                  <a:moveTo>
                    <a:pt x="10920361" y="0"/>
                  </a:moveTo>
                  <a:lnTo>
                    <a:pt x="0" y="1820684"/>
                  </a:lnTo>
                  <a:lnTo>
                    <a:pt x="10920361" y="1820684"/>
                  </a:lnTo>
                  <a:lnTo>
                    <a:pt x="10920361" y="0"/>
                  </a:lnTo>
                  <a:close/>
                </a:path>
              </a:pathLst>
            </a:custGeom>
            <a:solidFill>
              <a:srgbClr val="FFB71B"/>
            </a:solidFill>
          </p:spPr>
          <p:txBody>
            <a:bodyPr wrap="square" lIns="0" tIns="0" rIns="0" bIns="0" rtlCol="0"/>
            <a:lstStyle/>
            <a:p>
              <a:endParaRPr dirty="0"/>
            </a:p>
          </p:txBody>
        </p:sp>
      </p:grpSp>
      <p:sp>
        <p:nvSpPr>
          <p:cNvPr id="5" name="object 5"/>
          <p:cNvSpPr txBox="1">
            <a:spLocks noGrp="1"/>
          </p:cNvSpPr>
          <p:nvPr>
            <p:ph type="title"/>
          </p:nvPr>
        </p:nvSpPr>
        <p:spPr>
          <a:xfrm>
            <a:off x="2581238" y="745853"/>
            <a:ext cx="6882130" cy="2450465"/>
          </a:xfrm>
          <a:prstGeom prst="rect">
            <a:avLst/>
          </a:prstGeom>
        </p:spPr>
        <p:txBody>
          <a:bodyPr vert="horz" wrap="square" lIns="0" tIns="13970" rIns="0" bIns="0" rtlCol="0">
            <a:spAutoFit/>
          </a:bodyPr>
          <a:lstStyle/>
          <a:p>
            <a:pPr marL="12700">
              <a:lnSpc>
                <a:spcPct val="100000"/>
              </a:lnSpc>
              <a:spcBef>
                <a:spcPts val="110"/>
              </a:spcBef>
            </a:pPr>
            <a:r>
              <a:rPr sz="15900" spc="-1265" dirty="0"/>
              <a:t>GRACIAS</a:t>
            </a:r>
            <a:endParaRPr sz="15900" dirty="0"/>
          </a:p>
        </p:txBody>
      </p:sp>
      <p:sp>
        <p:nvSpPr>
          <p:cNvPr id="9" name="object 5">
            <a:extLst>
              <a:ext uri="{FF2B5EF4-FFF2-40B4-BE49-F238E27FC236}">
                <a16:creationId xmlns:a16="http://schemas.microsoft.com/office/drawing/2014/main" id="{92739D20-1645-313F-0912-48787DD0F4D9}"/>
              </a:ext>
            </a:extLst>
          </p:cNvPr>
          <p:cNvSpPr txBox="1">
            <a:spLocks/>
          </p:cNvSpPr>
          <p:nvPr/>
        </p:nvSpPr>
        <p:spPr>
          <a:xfrm>
            <a:off x="4800688" y="3160986"/>
            <a:ext cx="5867312" cy="2031325"/>
          </a:xfrm>
          <a:prstGeom prst="rect">
            <a:avLst/>
          </a:prstGeom>
          <a:noFill/>
        </p:spPr>
        <p:txBody>
          <a:bodyPr wrap="square" lIns="91440" tIns="45720" rIns="91440" bIns="45720">
            <a:spAutoFit/>
          </a:bodyPr>
          <a:lstStyle>
            <a:lvl1pPr>
              <a:defRPr sz="6200" b="1" i="0">
                <a:solidFill>
                  <a:srgbClr val="E42328"/>
                </a:solidFill>
                <a:latin typeface="Trebuchet MS"/>
                <a:ea typeface="+mj-ea"/>
                <a:cs typeface="Trebuchet MS"/>
              </a:defRPr>
            </a:lvl1pPr>
          </a:lstStyle>
          <a:p>
            <a:pPr rtl="0"/>
            <a:r>
              <a:rPr lang="es-CO" sz="1800" kern="1200" dirty="0">
                <a:ln w="0"/>
                <a:solidFill>
                  <a:schemeClr val="tx1"/>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Junta Administradora Local de Engativá</a:t>
            </a:r>
          </a:p>
          <a:p>
            <a:pPr rtl="0"/>
            <a:r>
              <a:rPr lang="es-CO" sz="1800" b="0" dirty="0">
                <a:ln w="0"/>
                <a:solidFill>
                  <a:schemeClr val="tx1"/>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hlinkClick r:id="rId2"/>
              </a:rPr>
              <a:t>jalengativa@gmail.com</a:t>
            </a:r>
            <a:endParaRPr lang="es-CO" sz="1800" b="0" dirty="0">
              <a:ln w="0"/>
              <a:solidFill>
                <a:schemeClr val="tx1"/>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endParaRPr>
          </a:p>
          <a:p>
            <a:pPr rtl="0"/>
            <a:r>
              <a:rPr lang="es-CO" sz="1800" b="0" kern="1200" dirty="0">
                <a:ln w="0"/>
                <a:solidFill>
                  <a:schemeClr val="tx1"/>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Redes sociales: Facebook, Instagram, Twitter y YouTube</a:t>
            </a:r>
          </a:p>
          <a:p>
            <a:pPr rtl="0"/>
            <a:r>
              <a:rPr lang="es-CO" sz="1800" b="0" dirty="0">
                <a:ln w="0"/>
                <a:solidFill>
                  <a:schemeClr val="tx1"/>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@jalengativa</a:t>
            </a:r>
          </a:p>
          <a:p>
            <a:r>
              <a:rPr lang="es-CO" sz="1800" b="0" kern="1200" dirty="0">
                <a:ln w="0"/>
                <a:solidFill>
                  <a:schemeClr val="tx1"/>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Edificio Alcaldía Local de Engativá - Calle 71 #73A-44</a:t>
            </a:r>
          </a:p>
          <a:p>
            <a:pPr rtl="0"/>
            <a:r>
              <a:rPr lang="es-CO" sz="1800" b="0" kern="1200" dirty="0">
                <a:ln w="0"/>
                <a:solidFill>
                  <a:schemeClr val="tx1"/>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Recinto de sesiones: 1er. piso</a:t>
            </a:r>
          </a:p>
          <a:p>
            <a:pPr rtl="0"/>
            <a:r>
              <a:rPr lang="es-CO" sz="1800" b="0" dirty="0">
                <a:ln w="0"/>
                <a:solidFill>
                  <a:schemeClr val="tx1"/>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Oficinas: 4to. piso</a:t>
            </a:r>
            <a:endParaRPr lang="es-CO" sz="1800" b="0" kern="1200" dirty="0">
              <a:ln w="0"/>
              <a:solidFill>
                <a:schemeClr val="tx1"/>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endParaRPr>
          </a:p>
        </p:txBody>
      </p:sp>
      <p:pic>
        <p:nvPicPr>
          <p:cNvPr id="11" name="Imagen 10" descr="Logotipo&#10;&#10;Descripción generada automáticamente">
            <a:extLst>
              <a:ext uri="{FF2B5EF4-FFF2-40B4-BE49-F238E27FC236}">
                <a16:creationId xmlns:a16="http://schemas.microsoft.com/office/drawing/2014/main" id="{A7AAF4EE-4F61-C15C-40E9-D2C76EA11C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2988040"/>
            <a:ext cx="2438400" cy="2377216"/>
          </a:xfrm>
          <a:prstGeom prst="rect">
            <a:avLst/>
          </a:prstGeom>
        </p:spPr>
      </p:pic>
      <p:cxnSp>
        <p:nvCxnSpPr>
          <p:cNvPr id="13" name="Conector recto 12">
            <a:extLst>
              <a:ext uri="{FF2B5EF4-FFF2-40B4-BE49-F238E27FC236}">
                <a16:creationId xmlns:a16="http://schemas.microsoft.com/office/drawing/2014/main" id="{902958C2-6896-F96E-B630-BCC4E9C0D2DA}"/>
              </a:ext>
            </a:extLst>
          </p:cNvPr>
          <p:cNvCxnSpPr/>
          <p:nvPr/>
        </p:nvCxnSpPr>
        <p:spPr>
          <a:xfrm flipV="1">
            <a:off x="4648200" y="3160986"/>
            <a:ext cx="0" cy="2031325"/>
          </a:xfrm>
          <a:prstGeom prst="line">
            <a:avLst/>
          </a:prstGeom>
          <a:ln w="57150">
            <a:solidFill>
              <a:srgbClr val="E42328"/>
            </a:solidFill>
          </a:ln>
        </p:spPr>
        <p:style>
          <a:lnRef idx="1">
            <a:schemeClr val="dk1"/>
          </a:lnRef>
          <a:fillRef idx="0">
            <a:schemeClr val="dk1"/>
          </a:fillRef>
          <a:effectRef idx="0">
            <a:schemeClr val="dk1"/>
          </a:effectRef>
          <a:fontRef idx="minor">
            <a:schemeClr val="tx1"/>
          </a:fontRef>
        </p:style>
      </p:cxn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AC4A1073-F527-36A3-AEDE-5445F5CDBF2F}"/>
              </a:ext>
            </a:extLst>
          </p:cNvPr>
          <p:cNvSpPr>
            <a:spLocks noGrp="1"/>
          </p:cNvSpPr>
          <p:nvPr>
            <p:ph type="body" idx="1"/>
          </p:nvPr>
        </p:nvSpPr>
        <p:spPr>
          <a:xfrm>
            <a:off x="1151572" y="2803922"/>
            <a:ext cx="9888855" cy="1231106"/>
          </a:xfrm>
        </p:spPr>
        <p:txBody>
          <a:bodyPr wrap="square">
            <a:spAutoFit/>
          </a:bodyPr>
          <a:lstStyle/>
          <a:p>
            <a:pPr algn="just" rtl="0"/>
            <a:r>
              <a:rPr lang="es-ES" sz="2000" kern="1200" dirty="0">
                <a:latin typeface="Trebuchet MS" panose="020B0603020202020204" pitchFamily="34" charset="0"/>
              </a:rPr>
              <a:t>Es necesario precisar que el 1ro. de julio de 2022 se realizó la toma de Posesión del H.E. Joan Manuel Ángulo Oliveros en reemplazo, del hasta entonces Edil, Belisario Neira Páez, quien ocupó su curul hasta el cierre del primer semestre de 2022, dada la aceptación de su renuncia en sesión Plenaria.</a:t>
            </a:r>
            <a:endParaRPr lang="es-CO" sz="2000" kern="1200" dirty="0">
              <a:latin typeface="Trebuchet MS" panose="020B0603020202020204" pitchFamily="34" charset="0"/>
            </a:endParaRPr>
          </a:p>
        </p:txBody>
      </p:sp>
    </p:spTree>
    <p:extLst>
      <p:ext uri="{BB962C8B-B14F-4D97-AF65-F5344CB8AC3E}">
        <p14:creationId xmlns:p14="http://schemas.microsoft.com/office/powerpoint/2010/main" val="86332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326441" y="418386"/>
            <a:ext cx="8126165" cy="461665"/>
          </a:xfrm>
          <a:prstGeom prst="rect">
            <a:avLst/>
          </a:prstGeom>
          <a:noFill/>
        </p:spPr>
        <p:txBody>
          <a:bodyPr wrap="square" lIns="91440" tIns="45720" rIns="91440" bIns="45720">
            <a:spAutoFit/>
          </a:bodyPr>
          <a:lstStyle/>
          <a:p>
            <a:pPr algn="l" rtl="0"/>
            <a:r>
              <a:rPr lang="es-CO"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Mesa directiva y comisiones permanentes </a:t>
            </a:r>
            <a:r>
              <a:rPr lang="es-ES" sz="2400" b="1" cap="none" spc="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2022-II</a:t>
            </a:r>
            <a:endParaRPr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Rectángulo 1">
            <a:extLst>
              <a:ext uri="{FF2B5EF4-FFF2-40B4-BE49-F238E27FC236}">
                <a16:creationId xmlns:a16="http://schemas.microsoft.com/office/drawing/2014/main" id="{E82D709F-7C1D-CAD1-2634-F37AB14F1A35}"/>
              </a:ext>
            </a:extLst>
          </p:cNvPr>
          <p:cNvSpPr/>
          <p:nvPr/>
        </p:nvSpPr>
        <p:spPr>
          <a:xfrm>
            <a:off x="9180439" y="295275"/>
            <a:ext cx="3197772" cy="707886"/>
          </a:xfrm>
          <a:prstGeom prst="rect">
            <a:avLst/>
          </a:prstGeom>
          <a:noFill/>
        </p:spPr>
        <p:txBody>
          <a:bodyPr wrap="square" lIns="91440" tIns="45720" rIns="91440" bIns="45720">
            <a:spAutoFit/>
          </a:bodyPr>
          <a:lstStyle/>
          <a:p>
            <a:r>
              <a:rPr lang="es-ES" sz="2000" b="1" cap="none" dirty="0">
                <a:ln w="0"/>
                <a:solidFill>
                  <a:srgbClr val="E42328"/>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01 de julio</a:t>
            </a:r>
          </a:p>
          <a:p>
            <a:r>
              <a:rPr lang="es-ES" sz="2000" b="1" dirty="0">
                <a:ln w="0"/>
                <a:solidFill>
                  <a:srgbClr val="E42328"/>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31 de diciembre</a:t>
            </a:r>
            <a:endParaRPr lang="es-ES" sz="2000" b="1" cap="none" dirty="0">
              <a:ln w="0"/>
              <a:solidFill>
                <a:srgbClr val="E42328"/>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endParaRPr>
          </a:p>
        </p:txBody>
      </p:sp>
      <p:grpSp>
        <p:nvGrpSpPr>
          <p:cNvPr id="6" name="Grupo 5">
            <a:extLst>
              <a:ext uri="{FF2B5EF4-FFF2-40B4-BE49-F238E27FC236}">
                <a16:creationId xmlns:a16="http://schemas.microsoft.com/office/drawing/2014/main" id="{BBE4C678-076B-9009-B12D-CCA4B9352306}"/>
              </a:ext>
            </a:extLst>
          </p:cNvPr>
          <p:cNvGrpSpPr/>
          <p:nvPr/>
        </p:nvGrpSpPr>
        <p:grpSpPr>
          <a:xfrm>
            <a:off x="353505" y="1285875"/>
            <a:ext cx="3559367" cy="2598799"/>
            <a:chOff x="353505" y="1285875"/>
            <a:chExt cx="3559367" cy="2598799"/>
          </a:xfrm>
        </p:grpSpPr>
        <p:sp>
          <p:nvSpPr>
            <p:cNvPr id="93" name="Rectángulo 92">
              <a:extLst>
                <a:ext uri="{FF2B5EF4-FFF2-40B4-BE49-F238E27FC236}">
                  <a16:creationId xmlns:a16="http://schemas.microsoft.com/office/drawing/2014/main" id="{EBAC6B70-4C35-9E95-9C67-1438EB90C9AC}"/>
                </a:ext>
              </a:extLst>
            </p:cNvPr>
            <p:cNvSpPr/>
            <p:nvPr/>
          </p:nvSpPr>
          <p:spPr>
            <a:xfrm>
              <a:off x="353505" y="1285875"/>
              <a:ext cx="3559367" cy="2598799"/>
            </a:xfrm>
            <a:prstGeom prst="rect">
              <a:avLst/>
            </a:prstGeom>
            <a:noFill/>
            <a:ln>
              <a:solidFill>
                <a:srgbClr val="E4232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87" name="Grupo 86">
              <a:extLst>
                <a:ext uri="{FF2B5EF4-FFF2-40B4-BE49-F238E27FC236}">
                  <a16:creationId xmlns:a16="http://schemas.microsoft.com/office/drawing/2014/main" id="{0084FD3A-CBA3-BA3C-1191-E57011648B7D}"/>
                </a:ext>
              </a:extLst>
            </p:cNvPr>
            <p:cNvGrpSpPr/>
            <p:nvPr/>
          </p:nvGrpSpPr>
          <p:grpSpPr>
            <a:xfrm>
              <a:off x="740654" y="1507549"/>
              <a:ext cx="2785068" cy="2155451"/>
              <a:chOff x="772729" y="1575565"/>
              <a:chExt cx="2785068" cy="2155451"/>
            </a:xfrm>
          </p:grpSpPr>
          <p:sp>
            <p:nvSpPr>
              <p:cNvPr id="10" name="Rectángulo 9">
                <a:extLst>
                  <a:ext uri="{FF2B5EF4-FFF2-40B4-BE49-F238E27FC236}">
                    <a16:creationId xmlns:a16="http://schemas.microsoft.com/office/drawing/2014/main" id="{31612BDA-7F8B-CDC1-7B97-8AB2B17E70F5}"/>
                  </a:ext>
                </a:extLst>
              </p:cNvPr>
              <p:cNvSpPr/>
              <p:nvPr/>
            </p:nvSpPr>
            <p:spPr>
              <a:xfrm>
                <a:off x="1304857" y="1575565"/>
                <a:ext cx="1579444" cy="307777"/>
              </a:xfrm>
              <a:prstGeom prst="rect">
                <a:avLst/>
              </a:prstGeom>
              <a:solidFill>
                <a:schemeClr val="bg1"/>
              </a:solidFill>
            </p:spPr>
            <p:txBody>
              <a:bodyPr wrap="square" lIns="91440" tIns="45720" rIns="91440" bIns="45720">
                <a:spAutoFit/>
              </a:bodyPr>
              <a:lstStyle/>
              <a:p>
                <a:pPr algn="ctr"/>
                <a:r>
                  <a:rPr lang="es-ES" sz="1400" b="1"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Mesa Directiva</a:t>
                </a:r>
                <a:endParaRPr lang="es-ES" sz="14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pSp>
            <p:nvGrpSpPr>
              <p:cNvPr id="86" name="Grupo 85">
                <a:extLst>
                  <a:ext uri="{FF2B5EF4-FFF2-40B4-BE49-F238E27FC236}">
                    <a16:creationId xmlns:a16="http://schemas.microsoft.com/office/drawing/2014/main" id="{909227DC-BBE9-5496-8356-830945A6CA34}"/>
                  </a:ext>
                </a:extLst>
              </p:cNvPr>
              <p:cNvGrpSpPr/>
              <p:nvPr/>
            </p:nvGrpSpPr>
            <p:grpSpPr>
              <a:xfrm>
                <a:off x="772729" y="2076064"/>
                <a:ext cx="2785068" cy="1654952"/>
                <a:chOff x="772729" y="2076064"/>
                <a:chExt cx="2785068" cy="1654952"/>
              </a:xfrm>
            </p:grpSpPr>
            <p:sp>
              <p:nvSpPr>
                <p:cNvPr id="7" name="Rectángulo 6">
                  <a:extLst>
                    <a:ext uri="{FF2B5EF4-FFF2-40B4-BE49-F238E27FC236}">
                      <a16:creationId xmlns:a16="http://schemas.microsoft.com/office/drawing/2014/main" id="{22E21EB0-2DA3-39E6-A8ED-A68BDBC9405F}"/>
                    </a:ext>
                  </a:extLst>
                </p:cNvPr>
                <p:cNvSpPr/>
                <p:nvPr/>
              </p:nvSpPr>
              <p:spPr>
                <a:xfrm>
                  <a:off x="814730" y="3454017"/>
                  <a:ext cx="1276351" cy="276999"/>
                </a:xfrm>
                <a:prstGeom prst="rect">
                  <a:avLst/>
                </a:prstGeom>
                <a:noFill/>
              </p:spPr>
              <p:txBody>
                <a:bodyPr wrap="square" lIns="91440" tIns="45720" rIns="91440" bIns="45720">
                  <a:spAutoFit/>
                </a:bodyPr>
                <a:lstStyle/>
                <a:p>
                  <a:pPr algn="ctr"/>
                  <a:r>
                    <a:rPr lang="es-ES" sz="1200" b="1" cap="none" spc="0" dirty="0">
                      <a:ln w="0"/>
                      <a:solidFill>
                        <a:srgbClr val="E901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Presidenta</a:t>
                  </a:r>
                </a:p>
              </p:txBody>
            </p:sp>
            <p:sp>
              <p:nvSpPr>
                <p:cNvPr id="15" name="Rectángulo 14">
                  <a:extLst>
                    <a:ext uri="{FF2B5EF4-FFF2-40B4-BE49-F238E27FC236}">
                      <a16:creationId xmlns:a16="http://schemas.microsoft.com/office/drawing/2014/main" id="{78B4028F-FE0F-530F-9AF4-2C76E6F75078}"/>
                    </a:ext>
                  </a:extLst>
                </p:cNvPr>
                <p:cNvSpPr/>
                <p:nvPr/>
              </p:nvSpPr>
              <p:spPr>
                <a:xfrm>
                  <a:off x="2218774" y="3454017"/>
                  <a:ext cx="1326264" cy="276999"/>
                </a:xfrm>
                <a:prstGeom prst="rect">
                  <a:avLst/>
                </a:prstGeom>
                <a:noFill/>
              </p:spPr>
              <p:txBody>
                <a:bodyPr wrap="square" lIns="91440" tIns="45720" rIns="91440" bIns="45720">
                  <a:spAutoFit/>
                </a:bodyPr>
                <a:lstStyle/>
                <a:p>
                  <a:pPr algn="ctr"/>
                  <a:r>
                    <a:rPr lang="es-ES" sz="1200" b="1" dirty="0">
                      <a:ln w="0"/>
                      <a:solidFill>
                        <a:srgbClr val="E901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Vicep</a:t>
                  </a:r>
                  <a:r>
                    <a:rPr lang="es-ES" sz="1200" b="1" cap="none" spc="0" dirty="0">
                      <a:ln w="0"/>
                      <a:solidFill>
                        <a:srgbClr val="E901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residenta</a:t>
                  </a:r>
                </a:p>
              </p:txBody>
            </p:sp>
            <p:grpSp>
              <p:nvGrpSpPr>
                <p:cNvPr id="76" name="Grupo 75">
                  <a:extLst>
                    <a:ext uri="{FF2B5EF4-FFF2-40B4-BE49-F238E27FC236}">
                      <a16:creationId xmlns:a16="http://schemas.microsoft.com/office/drawing/2014/main" id="{A44C2C7F-9D56-E6D9-EA1B-C41BCBF5A8FB}"/>
                    </a:ext>
                  </a:extLst>
                </p:cNvPr>
                <p:cNvGrpSpPr/>
                <p:nvPr/>
              </p:nvGrpSpPr>
              <p:grpSpPr>
                <a:xfrm>
                  <a:off x="772729" y="2080739"/>
                  <a:ext cx="1351782" cy="1445445"/>
                  <a:chOff x="1724897" y="1898573"/>
                  <a:chExt cx="1351782" cy="1445445"/>
                </a:xfrm>
              </p:grpSpPr>
              <p:sp>
                <p:nvSpPr>
                  <p:cNvPr id="77" name="Elipse 76">
                    <a:extLst>
                      <a:ext uri="{FF2B5EF4-FFF2-40B4-BE49-F238E27FC236}">
                        <a16:creationId xmlns:a16="http://schemas.microsoft.com/office/drawing/2014/main" id="{D788538B-3640-7236-1EE6-7EEA5CEC2116}"/>
                      </a:ext>
                    </a:extLst>
                  </p:cNvPr>
                  <p:cNvSpPr/>
                  <p:nvPr/>
                </p:nvSpPr>
                <p:spPr>
                  <a:xfrm>
                    <a:off x="1860788" y="1898573"/>
                    <a:ext cx="1080000" cy="1080000"/>
                  </a:xfrm>
                  <a:prstGeom prst="ellipse">
                    <a:avLst/>
                  </a:prstGeom>
                  <a:blipFill>
                    <a:blip r:embed="rId2"/>
                    <a:stretch>
                      <a:fillRect l="-128469" t="-17713" r="-52349" b="-86098"/>
                    </a:stretch>
                  </a:blipFill>
                  <a:ln w="28575">
                    <a:solidFill>
                      <a:srgbClr val="F2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8" name="Rectángulo 77">
                    <a:extLst>
                      <a:ext uri="{FF2B5EF4-FFF2-40B4-BE49-F238E27FC236}">
                        <a16:creationId xmlns:a16="http://schemas.microsoft.com/office/drawing/2014/main" id="{BD48423B-FEA3-95F2-E277-94867D7EC8D7}"/>
                      </a:ext>
                    </a:extLst>
                  </p:cNvPr>
                  <p:cNvSpPr/>
                  <p:nvPr/>
                </p:nvSpPr>
                <p:spPr>
                  <a:xfrm>
                    <a:off x="1724897" y="2943908"/>
                    <a:ext cx="1351782" cy="400110"/>
                  </a:xfrm>
                  <a:prstGeom prst="rect">
                    <a:avLst/>
                  </a:prstGeom>
                  <a:noFill/>
                </p:spPr>
                <p:txBody>
                  <a:bodyPr wrap="square" lIns="91440" tIns="45720" rIns="91440" bIns="45720">
                    <a:spAutoFit/>
                  </a:bodyPr>
                  <a:lstStyle/>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Lina O. </a:t>
                    </a:r>
                  </a:p>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Pinzón A.</a:t>
                    </a:r>
                  </a:p>
                </p:txBody>
              </p:sp>
            </p:grpSp>
            <p:grpSp>
              <p:nvGrpSpPr>
                <p:cNvPr id="79" name="Grupo 78">
                  <a:extLst>
                    <a:ext uri="{FF2B5EF4-FFF2-40B4-BE49-F238E27FC236}">
                      <a16:creationId xmlns:a16="http://schemas.microsoft.com/office/drawing/2014/main" id="{F4383808-8A66-01F2-3E5A-A0D96CCABB94}"/>
                    </a:ext>
                  </a:extLst>
                </p:cNvPr>
                <p:cNvGrpSpPr/>
                <p:nvPr/>
              </p:nvGrpSpPr>
              <p:grpSpPr>
                <a:xfrm>
                  <a:off x="2206015" y="2076064"/>
                  <a:ext cx="1351782" cy="1440175"/>
                  <a:chOff x="3350482" y="4085786"/>
                  <a:chExt cx="1351782" cy="1440175"/>
                </a:xfrm>
              </p:grpSpPr>
              <p:sp>
                <p:nvSpPr>
                  <p:cNvPr id="80" name="Elipse 79">
                    <a:extLst>
                      <a:ext uri="{FF2B5EF4-FFF2-40B4-BE49-F238E27FC236}">
                        <a16:creationId xmlns:a16="http://schemas.microsoft.com/office/drawing/2014/main" id="{41803E42-B6C4-E223-E857-B6894B45BE88}"/>
                      </a:ext>
                    </a:extLst>
                  </p:cNvPr>
                  <p:cNvSpPr/>
                  <p:nvPr/>
                </p:nvSpPr>
                <p:spPr>
                  <a:xfrm>
                    <a:off x="3486373" y="4085786"/>
                    <a:ext cx="1080000" cy="1080000"/>
                  </a:xfrm>
                  <a:prstGeom prst="ellipse">
                    <a:avLst/>
                  </a:prstGeom>
                  <a:blipFill>
                    <a:blip r:embed="rId3"/>
                    <a:stretch>
                      <a:fillRect l="-94421" t="-18166" r="-45965" b="-56300"/>
                    </a:stretch>
                  </a:blipFill>
                  <a:ln w="28575">
                    <a:solidFill>
                      <a:srgbClr val="F2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5" name="Rectángulo 84">
                    <a:extLst>
                      <a:ext uri="{FF2B5EF4-FFF2-40B4-BE49-F238E27FC236}">
                        <a16:creationId xmlns:a16="http://schemas.microsoft.com/office/drawing/2014/main" id="{C19D60EE-3C23-9514-A303-73103900420B}"/>
                      </a:ext>
                    </a:extLst>
                  </p:cNvPr>
                  <p:cNvSpPr/>
                  <p:nvPr/>
                </p:nvSpPr>
                <p:spPr>
                  <a:xfrm>
                    <a:off x="3350482" y="5125851"/>
                    <a:ext cx="1351782" cy="400110"/>
                  </a:xfrm>
                  <a:prstGeom prst="rect">
                    <a:avLst/>
                  </a:prstGeom>
                  <a:noFill/>
                </p:spPr>
                <p:txBody>
                  <a:bodyPr wrap="square" lIns="91440" tIns="45720" rIns="91440" bIns="45720">
                    <a:spAutoFit/>
                  </a:bodyPr>
                  <a:lstStyle/>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Lilia Avella </a:t>
                    </a:r>
                  </a:p>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Bojacá</a:t>
                    </a:r>
                  </a:p>
                </p:txBody>
              </p:sp>
            </p:grpSp>
          </p:grpSp>
        </p:grpSp>
      </p:grpSp>
      <p:grpSp>
        <p:nvGrpSpPr>
          <p:cNvPr id="8" name="Grupo 7">
            <a:extLst>
              <a:ext uri="{FF2B5EF4-FFF2-40B4-BE49-F238E27FC236}">
                <a16:creationId xmlns:a16="http://schemas.microsoft.com/office/drawing/2014/main" id="{0A5486DB-CC3D-6A7F-0D59-CAD193466A86}"/>
              </a:ext>
            </a:extLst>
          </p:cNvPr>
          <p:cNvGrpSpPr/>
          <p:nvPr/>
        </p:nvGrpSpPr>
        <p:grpSpPr>
          <a:xfrm>
            <a:off x="4188269" y="1285875"/>
            <a:ext cx="3559367" cy="2598799"/>
            <a:chOff x="4188269" y="1285875"/>
            <a:chExt cx="3559367" cy="2598799"/>
          </a:xfrm>
        </p:grpSpPr>
        <p:sp>
          <p:nvSpPr>
            <p:cNvPr id="94" name="Rectángulo 93">
              <a:extLst>
                <a:ext uri="{FF2B5EF4-FFF2-40B4-BE49-F238E27FC236}">
                  <a16:creationId xmlns:a16="http://schemas.microsoft.com/office/drawing/2014/main" id="{4F41E5C5-19AE-B4DE-B003-60BC717E4895}"/>
                </a:ext>
              </a:extLst>
            </p:cNvPr>
            <p:cNvSpPr/>
            <p:nvPr/>
          </p:nvSpPr>
          <p:spPr>
            <a:xfrm>
              <a:off x="4188269" y="1285875"/>
              <a:ext cx="3559367" cy="2598799"/>
            </a:xfrm>
            <a:prstGeom prst="rect">
              <a:avLst/>
            </a:prstGeom>
            <a:noFill/>
            <a:ln>
              <a:solidFill>
                <a:srgbClr val="E4232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3" name="Rectángulo: esquinas redondeadas 102">
              <a:extLst>
                <a:ext uri="{FF2B5EF4-FFF2-40B4-BE49-F238E27FC236}">
                  <a16:creationId xmlns:a16="http://schemas.microsoft.com/office/drawing/2014/main" id="{1EC418DC-747A-1645-51C7-1909C064A9C1}"/>
                </a:ext>
              </a:extLst>
            </p:cNvPr>
            <p:cNvSpPr/>
            <p:nvPr/>
          </p:nvSpPr>
          <p:spPr>
            <a:xfrm>
              <a:off x="4369066" y="3391755"/>
              <a:ext cx="3197772" cy="340519"/>
            </a:xfrm>
            <a:prstGeom prst="roundRect">
              <a:avLst/>
            </a:prstGeom>
            <a:solidFill>
              <a:schemeClr val="bg1">
                <a:lumMod val="85000"/>
              </a:schemeClr>
            </a:solidFill>
            <a:ln>
              <a:solidFill>
                <a:srgbClr val="F2BC00"/>
              </a:solidFill>
            </a:ln>
          </p:spPr>
          <p:txBody>
            <a:bodyPr wrap="square" lIns="91440" tIns="45720" rIns="91440" bIns="45720">
              <a:spAutoFit/>
            </a:bodyPr>
            <a:lstStyle/>
            <a:p>
              <a:pPr algn="ctr"/>
              <a:r>
                <a:rPr lang="es-ES" sz="1400" b="1" dirty="0">
                  <a:ln w="0"/>
                  <a:latin typeface="Tahoma" panose="020B0604030504040204" pitchFamily="34" charset="0"/>
                  <a:ea typeface="Tahoma" panose="020B0604030504040204" pitchFamily="34" charset="0"/>
                  <a:cs typeface="Tahoma" panose="020B0604030504040204" pitchFamily="34" charset="0"/>
                </a:rPr>
                <a:t>Integrantes: </a:t>
              </a:r>
              <a:r>
                <a:rPr lang="es-ES" sz="1400" dirty="0">
                  <a:ln w="0"/>
                  <a:latin typeface="Tahoma" panose="020B0604030504040204" pitchFamily="34" charset="0"/>
                  <a:ea typeface="Tahoma" panose="020B0604030504040204" pitchFamily="34" charset="0"/>
                  <a:cs typeface="Tahoma" panose="020B0604030504040204" pitchFamily="34" charset="0"/>
                </a:rPr>
                <a:t>los 11 ediles y edilesas</a:t>
              </a:r>
              <a:endParaRPr lang="es-ES" sz="1400" b="1" cap="none" spc="0" dirty="0">
                <a:ln w="0"/>
                <a:latin typeface="Tahoma" panose="020B0604030504040204" pitchFamily="34" charset="0"/>
                <a:ea typeface="Tahoma" panose="020B0604030504040204" pitchFamily="34" charset="0"/>
                <a:cs typeface="Tahoma" panose="020B0604030504040204" pitchFamily="34" charset="0"/>
              </a:endParaRPr>
            </a:p>
          </p:txBody>
        </p:sp>
        <p:sp>
          <p:nvSpPr>
            <p:cNvPr id="11" name="Rectángulo 10">
              <a:extLst>
                <a:ext uri="{FF2B5EF4-FFF2-40B4-BE49-F238E27FC236}">
                  <a16:creationId xmlns:a16="http://schemas.microsoft.com/office/drawing/2014/main" id="{8CC44451-65EB-E11C-444D-9737FC4A7D0E}"/>
                </a:ext>
              </a:extLst>
            </p:cNvPr>
            <p:cNvSpPr/>
            <p:nvPr/>
          </p:nvSpPr>
          <p:spPr>
            <a:xfrm>
              <a:off x="4298599" y="1372255"/>
              <a:ext cx="3338707" cy="523220"/>
            </a:xfrm>
            <a:prstGeom prst="rect">
              <a:avLst/>
            </a:prstGeom>
            <a:solidFill>
              <a:schemeClr val="bg1"/>
            </a:solidFill>
          </p:spPr>
          <p:txBody>
            <a:bodyPr wrap="square" lIns="91440" tIns="45720" rIns="91440" bIns="45720">
              <a:spAutoFit/>
            </a:bodyPr>
            <a:lstStyle/>
            <a:p>
              <a:pPr algn="ctr"/>
              <a:r>
                <a:rPr lang="es-ES" sz="1400" b="1"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Comisión I: </a:t>
              </a:r>
              <a:r>
                <a:rPr lang="es-ES" sz="14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Presupuesto Local y Hacienda Pública</a:t>
              </a:r>
            </a:p>
          </p:txBody>
        </p:sp>
        <p:grpSp>
          <p:nvGrpSpPr>
            <p:cNvPr id="110" name="Grupo 109">
              <a:extLst>
                <a:ext uri="{FF2B5EF4-FFF2-40B4-BE49-F238E27FC236}">
                  <a16:creationId xmlns:a16="http://schemas.microsoft.com/office/drawing/2014/main" id="{6D893DDB-4405-5121-2743-2BEC5AD7CA1C}"/>
                </a:ext>
              </a:extLst>
            </p:cNvPr>
            <p:cNvGrpSpPr/>
            <p:nvPr/>
          </p:nvGrpSpPr>
          <p:grpSpPr>
            <a:xfrm>
              <a:off x="4303276" y="1914207"/>
              <a:ext cx="3329352" cy="1447511"/>
              <a:chOff x="4309136" y="1914207"/>
              <a:chExt cx="3329352" cy="1447511"/>
            </a:xfrm>
          </p:grpSpPr>
          <p:sp>
            <p:nvSpPr>
              <p:cNvPr id="88" name="Rectángulo 87">
                <a:extLst>
                  <a:ext uri="{FF2B5EF4-FFF2-40B4-BE49-F238E27FC236}">
                    <a16:creationId xmlns:a16="http://schemas.microsoft.com/office/drawing/2014/main" id="{BFAC529C-94D6-5B21-A51C-EEF61472EC12}"/>
                  </a:ext>
                </a:extLst>
              </p:cNvPr>
              <p:cNvSpPr/>
              <p:nvPr/>
            </p:nvSpPr>
            <p:spPr>
              <a:xfrm>
                <a:off x="4593424" y="3084719"/>
                <a:ext cx="1276351" cy="276999"/>
              </a:xfrm>
              <a:prstGeom prst="rect">
                <a:avLst/>
              </a:prstGeom>
              <a:noFill/>
            </p:spPr>
            <p:txBody>
              <a:bodyPr wrap="square" lIns="91440" tIns="45720" rIns="91440" bIns="45720">
                <a:spAutoFit/>
              </a:bodyPr>
              <a:lstStyle/>
              <a:p>
                <a:pPr algn="ctr"/>
                <a:r>
                  <a:rPr lang="es-ES" sz="1200" b="1" cap="none" spc="0" dirty="0">
                    <a:ln w="0"/>
                    <a:solidFill>
                      <a:srgbClr val="E901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Presidente</a:t>
                </a:r>
              </a:p>
            </p:txBody>
          </p:sp>
          <p:sp>
            <p:nvSpPr>
              <p:cNvPr id="89" name="Rectángulo 88">
                <a:extLst>
                  <a:ext uri="{FF2B5EF4-FFF2-40B4-BE49-F238E27FC236}">
                    <a16:creationId xmlns:a16="http://schemas.microsoft.com/office/drawing/2014/main" id="{7EB958FA-23DF-3C1F-15BC-945ACFE7F5B5}"/>
                  </a:ext>
                </a:extLst>
              </p:cNvPr>
              <p:cNvSpPr/>
              <p:nvPr/>
            </p:nvSpPr>
            <p:spPr>
              <a:xfrm>
                <a:off x="6250320" y="3073711"/>
                <a:ext cx="1326264" cy="276999"/>
              </a:xfrm>
              <a:prstGeom prst="rect">
                <a:avLst/>
              </a:prstGeom>
              <a:noFill/>
            </p:spPr>
            <p:txBody>
              <a:bodyPr wrap="square" lIns="91440" tIns="45720" rIns="91440" bIns="45720">
                <a:spAutoFit/>
              </a:bodyPr>
              <a:lstStyle/>
              <a:p>
                <a:pPr algn="ctr"/>
                <a:r>
                  <a:rPr lang="es-ES" sz="1200" b="1" dirty="0">
                    <a:ln w="0"/>
                    <a:solidFill>
                      <a:srgbClr val="E901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Vicep</a:t>
                </a:r>
                <a:r>
                  <a:rPr lang="es-ES" sz="1200" b="1" cap="none" spc="0" dirty="0">
                    <a:ln w="0"/>
                    <a:solidFill>
                      <a:srgbClr val="E901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residenta</a:t>
                </a:r>
              </a:p>
            </p:txBody>
          </p:sp>
          <p:grpSp>
            <p:nvGrpSpPr>
              <p:cNvPr id="90" name="Grupo 89">
                <a:extLst>
                  <a:ext uri="{FF2B5EF4-FFF2-40B4-BE49-F238E27FC236}">
                    <a16:creationId xmlns:a16="http://schemas.microsoft.com/office/drawing/2014/main" id="{89E9DB89-9E1D-4424-455B-CC4F5A1E2104}"/>
                  </a:ext>
                </a:extLst>
              </p:cNvPr>
              <p:cNvGrpSpPr/>
              <p:nvPr/>
            </p:nvGrpSpPr>
            <p:grpSpPr>
              <a:xfrm>
                <a:off x="6188417" y="1914207"/>
                <a:ext cx="1450071" cy="1275372"/>
                <a:chOff x="3579680" y="1898573"/>
                <a:chExt cx="1450071" cy="1275372"/>
              </a:xfrm>
            </p:grpSpPr>
            <p:sp>
              <p:nvSpPr>
                <p:cNvPr id="92" name="Elipse 91">
                  <a:extLst>
                    <a:ext uri="{FF2B5EF4-FFF2-40B4-BE49-F238E27FC236}">
                      <a16:creationId xmlns:a16="http://schemas.microsoft.com/office/drawing/2014/main" id="{A188BC25-1095-EE46-9734-5FA1BE529DC3}"/>
                    </a:ext>
                  </a:extLst>
                </p:cNvPr>
                <p:cNvSpPr/>
                <p:nvPr/>
              </p:nvSpPr>
              <p:spPr>
                <a:xfrm>
                  <a:off x="3764716" y="1898573"/>
                  <a:ext cx="1080000" cy="1080000"/>
                </a:xfrm>
                <a:prstGeom prst="ellipse">
                  <a:avLst/>
                </a:prstGeom>
                <a:blipFill>
                  <a:blip r:embed="rId4"/>
                  <a:stretch>
                    <a:fillRect l="-106073" t="-6926" r="-34313" b="-67540"/>
                  </a:stretch>
                </a:blipFill>
                <a:ln w="28575">
                  <a:solidFill>
                    <a:srgbClr val="F2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5" name="Rectángulo 94">
                  <a:extLst>
                    <a:ext uri="{FF2B5EF4-FFF2-40B4-BE49-F238E27FC236}">
                      <a16:creationId xmlns:a16="http://schemas.microsoft.com/office/drawing/2014/main" id="{ED4B8839-418E-0802-8E9A-E5193CA8B34C}"/>
                    </a:ext>
                  </a:extLst>
                </p:cNvPr>
                <p:cNvSpPr/>
                <p:nvPr/>
              </p:nvSpPr>
              <p:spPr>
                <a:xfrm>
                  <a:off x="3579680" y="2927724"/>
                  <a:ext cx="1450071" cy="246221"/>
                </a:xfrm>
                <a:prstGeom prst="rect">
                  <a:avLst/>
                </a:prstGeom>
                <a:noFill/>
              </p:spPr>
              <p:txBody>
                <a:bodyPr wrap="square" lIns="91440" tIns="45720" rIns="91440" bIns="45720">
                  <a:spAutoFit/>
                </a:bodyPr>
                <a:lstStyle/>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Darly P.  Caicedo C.</a:t>
                  </a:r>
                </a:p>
              </p:txBody>
            </p:sp>
          </p:grpSp>
          <p:grpSp>
            <p:nvGrpSpPr>
              <p:cNvPr id="96" name="Grupo 95">
                <a:extLst>
                  <a:ext uri="{FF2B5EF4-FFF2-40B4-BE49-F238E27FC236}">
                    <a16:creationId xmlns:a16="http://schemas.microsoft.com/office/drawing/2014/main" id="{EF4F1729-F8AA-EB41-6CFE-7F655D75AF17}"/>
                  </a:ext>
                </a:extLst>
              </p:cNvPr>
              <p:cNvGrpSpPr/>
              <p:nvPr/>
            </p:nvGrpSpPr>
            <p:grpSpPr>
              <a:xfrm>
                <a:off x="4309136" y="1914207"/>
                <a:ext cx="1844927" cy="1285257"/>
                <a:chOff x="4223523" y="4086815"/>
                <a:chExt cx="1844927" cy="1285257"/>
              </a:xfrm>
            </p:grpSpPr>
            <p:sp>
              <p:nvSpPr>
                <p:cNvPr id="97" name="Elipse 96">
                  <a:extLst>
                    <a:ext uri="{FF2B5EF4-FFF2-40B4-BE49-F238E27FC236}">
                      <a16:creationId xmlns:a16="http://schemas.microsoft.com/office/drawing/2014/main" id="{1790BFF7-7B24-457A-25FA-FF62EFCD16FF}"/>
                    </a:ext>
                  </a:extLst>
                </p:cNvPr>
                <p:cNvSpPr/>
                <p:nvPr/>
              </p:nvSpPr>
              <p:spPr>
                <a:xfrm>
                  <a:off x="4605987" y="4086815"/>
                  <a:ext cx="1080000" cy="1080000"/>
                </a:xfrm>
                <a:prstGeom prst="ellipse">
                  <a:avLst/>
                </a:prstGeom>
                <a:blipFill>
                  <a:blip r:embed="rId5"/>
                  <a:stretch>
                    <a:fillRect l="-165573" t="-14265" r="-72639" b="-131200"/>
                  </a:stretch>
                </a:blipFill>
                <a:ln w="28575">
                  <a:solidFill>
                    <a:srgbClr val="F2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9" name="Rectángulo 98">
                  <a:extLst>
                    <a:ext uri="{FF2B5EF4-FFF2-40B4-BE49-F238E27FC236}">
                      <a16:creationId xmlns:a16="http://schemas.microsoft.com/office/drawing/2014/main" id="{DB07DEDD-12F4-845D-3076-F4668A0D91BE}"/>
                    </a:ext>
                  </a:extLst>
                </p:cNvPr>
                <p:cNvSpPr/>
                <p:nvPr/>
              </p:nvSpPr>
              <p:spPr>
                <a:xfrm>
                  <a:off x="4223523" y="5125851"/>
                  <a:ext cx="1844927" cy="246221"/>
                </a:xfrm>
                <a:prstGeom prst="rect">
                  <a:avLst/>
                </a:prstGeom>
                <a:noFill/>
              </p:spPr>
              <p:txBody>
                <a:bodyPr wrap="square" lIns="91440" tIns="45720" rIns="91440" bIns="45720">
                  <a:spAutoFit/>
                </a:bodyPr>
                <a:lstStyle/>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José Cornelio Hernández</a:t>
                  </a:r>
                </a:p>
              </p:txBody>
            </p:sp>
          </p:grpSp>
        </p:grpSp>
      </p:grpSp>
      <p:grpSp>
        <p:nvGrpSpPr>
          <p:cNvPr id="16" name="Grupo 15">
            <a:extLst>
              <a:ext uri="{FF2B5EF4-FFF2-40B4-BE49-F238E27FC236}">
                <a16:creationId xmlns:a16="http://schemas.microsoft.com/office/drawing/2014/main" id="{97846EA0-A96C-7D2F-68BD-87B2073378A9}"/>
              </a:ext>
            </a:extLst>
          </p:cNvPr>
          <p:cNvGrpSpPr/>
          <p:nvPr/>
        </p:nvGrpSpPr>
        <p:grpSpPr>
          <a:xfrm>
            <a:off x="8023033" y="1285875"/>
            <a:ext cx="3559367" cy="2598799"/>
            <a:chOff x="8023033" y="1285875"/>
            <a:chExt cx="3559367" cy="2598799"/>
          </a:xfrm>
        </p:grpSpPr>
        <p:sp>
          <p:nvSpPr>
            <p:cNvPr id="9" name="Rectángulo 8">
              <a:extLst>
                <a:ext uri="{FF2B5EF4-FFF2-40B4-BE49-F238E27FC236}">
                  <a16:creationId xmlns:a16="http://schemas.microsoft.com/office/drawing/2014/main" id="{849B2DBE-EC25-672F-02ED-67D468BBBE2D}"/>
                </a:ext>
              </a:extLst>
            </p:cNvPr>
            <p:cNvSpPr/>
            <p:nvPr/>
          </p:nvSpPr>
          <p:spPr>
            <a:xfrm>
              <a:off x="8203830" y="1372255"/>
              <a:ext cx="3197772" cy="523220"/>
            </a:xfrm>
            <a:prstGeom prst="rect">
              <a:avLst/>
            </a:prstGeom>
            <a:noFill/>
          </p:spPr>
          <p:txBody>
            <a:bodyPr wrap="square" lIns="91440" tIns="45720" rIns="91440" bIns="45720">
              <a:spAutoFit/>
            </a:bodyPr>
            <a:lstStyle/>
            <a:p>
              <a:pPr algn="ctr"/>
              <a:r>
                <a:rPr lang="es-ES" sz="1400" b="1"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Comisión II: PDL y Ordenamiento Territorial</a:t>
              </a:r>
              <a:endParaRPr lang="es-ES" sz="14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1" name="Rectángulo 100">
              <a:extLst>
                <a:ext uri="{FF2B5EF4-FFF2-40B4-BE49-F238E27FC236}">
                  <a16:creationId xmlns:a16="http://schemas.microsoft.com/office/drawing/2014/main" id="{F231A15D-9633-DF87-2A64-0FE72B8F2220}"/>
                </a:ext>
              </a:extLst>
            </p:cNvPr>
            <p:cNvSpPr/>
            <p:nvPr/>
          </p:nvSpPr>
          <p:spPr>
            <a:xfrm>
              <a:off x="8023033" y="1285875"/>
              <a:ext cx="3559367" cy="2598799"/>
            </a:xfrm>
            <a:prstGeom prst="rect">
              <a:avLst/>
            </a:prstGeom>
            <a:noFill/>
            <a:ln>
              <a:solidFill>
                <a:srgbClr val="E4232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2" name="Rectángulo: esquinas redondeadas 101">
              <a:extLst>
                <a:ext uri="{FF2B5EF4-FFF2-40B4-BE49-F238E27FC236}">
                  <a16:creationId xmlns:a16="http://schemas.microsoft.com/office/drawing/2014/main" id="{E1FAB895-3E81-3A5E-E3F7-7F5DF81951A9}"/>
                </a:ext>
              </a:extLst>
            </p:cNvPr>
            <p:cNvSpPr/>
            <p:nvPr/>
          </p:nvSpPr>
          <p:spPr>
            <a:xfrm>
              <a:off x="8203830" y="3393502"/>
              <a:ext cx="3197772" cy="340519"/>
            </a:xfrm>
            <a:prstGeom prst="roundRect">
              <a:avLst/>
            </a:prstGeom>
            <a:solidFill>
              <a:schemeClr val="bg1">
                <a:lumMod val="85000"/>
              </a:schemeClr>
            </a:solidFill>
            <a:ln>
              <a:solidFill>
                <a:srgbClr val="F2BC00"/>
              </a:solidFill>
            </a:ln>
          </p:spPr>
          <p:txBody>
            <a:bodyPr wrap="square" lIns="91440" tIns="45720" rIns="91440" bIns="45720">
              <a:spAutoFit/>
            </a:bodyPr>
            <a:lstStyle/>
            <a:p>
              <a:pPr algn="ctr"/>
              <a:r>
                <a:rPr lang="es-ES" sz="1400" b="1" dirty="0">
                  <a:ln w="0"/>
                  <a:latin typeface="Tahoma" panose="020B0604030504040204" pitchFamily="34" charset="0"/>
                  <a:ea typeface="Tahoma" panose="020B0604030504040204" pitchFamily="34" charset="0"/>
                  <a:cs typeface="Tahoma" panose="020B0604030504040204" pitchFamily="34" charset="0"/>
                </a:rPr>
                <a:t>Integrantes: </a:t>
              </a:r>
              <a:r>
                <a:rPr lang="es-ES" sz="1400" dirty="0">
                  <a:ln w="0"/>
                  <a:latin typeface="Tahoma" panose="020B0604030504040204" pitchFamily="34" charset="0"/>
                  <a:ea typeface="Tahoma" panose="020B0604030504040204" pitchFamily="34" charset="0"/>
                  <a:cs typeface="Tahoma" panose="020B0604030504040204" pitchFamily="34" charset="0"/>
                </a:rPr>
                <a:t>los 11 ediles y edilesas</a:t>
              </a:r>
              <a:endParaRPr lang="es-ES" sz="1400" b="1" cap="none" spc="0" dirty="0">
                <a:ln w="0"/>
                <a:latin typeface="Tahoma" panose="020B0604030504040204" pitchFamily="34" charset="0"/>
                <a:ea typeface="Tahoma" panose="020B0604030504040204" pitchFamily="34" charset="0"/>
                <a:cs typeface="Tahoma" panose="020B0604030504040204" pitchFamily="34" charset="0"/>
              </a:endParaRPr>
            </a:p>
          </p:txBody>
        </p:sp>
        <p:grpSp>
          <p:nvGrpSpPr>
            <p:cNvPr id="128" name="Grupo 127">
              <a:extLst>
                <a:ext uri="{FF2B5EF4-FFF2-40B4-BE49-F238E27FC236}">
                  <a16:creationId xmlns:a16="http://schemas.microsoft.com/office/drawing/2014/main" id="{4B4E96C0-6EF7-2035-9FAE-E7D95E15D55D}"/>
                </a:ext>
              </a:extLst>
            </p:cNvPr>
            <p:cNvGrpSpPr/>
            <p:nvPr/>
          </p:nvGrpSpPr>
          <p:grpSpPr>
            <a:xfrm>
              <a:off x="8375570" y="1914207"/>
              <a:ext cx="2854293" cy="1428697"/>
              <a:chOff x="8374306" y="1922013"/>
              <a:chExt cx="2854293" cy="1428697"/>
            </a:xfrm>
          </p:grpSpPr>
          <p:sp>
            <p:nvSpPr>
              <p:cNvPr id="120" name="Rectángulo 119">
                <a:extLst>
                  <a:ext uri="{FF2B5EF4-FFF2-40B4-BE49-F238E27FC236}">
                    <a16:creationId xmlns:a16="http://schemas.microsoft.com/office/drawing/2014/main" id="{BBC31D49-4E8E-271F-6712-2B80C0C53B11}"/>
                  </a:ext>
                </a:extLst>
              </p:cNvPr>
              <p:cNvSpPr/>
              <p:nvPr/>
            </p:nvSpPr>
            <p:spPr>
              <a:xfrm>
                <a:off x="8412022" y="3073711"/>
                <a:ext cx="1276351" cy="276999"/>
              </a:xfrm>
              <a:prstGeom prst="rect">
                <a:avLst/>
              </a:prstGeom>
              <a:noFill/>
            </p:spPr>
            <p:txBody>
              <a:bodyPr wrap="square" lIns="91440" tIns="45720" rIns="91440" bIns="45720">
                <a:spAutoFit/>
              </a:bodyPr>
              <a:lstStyle/>
              <a:p>
                <a:pPr algn="ctr"/>
                <a:r>
                  <a:rPr lang="es-ES" sz="1200" b="1" cap="none" spc="0" dirty="0">
                    <a:ln w="0"/>
                    <a:solidFill>
                      <a:srgbClr val="E901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Presidente</a:t>
                </a:r>
              </a:p>
            </p:txBody>
          </p:sp>
          <p:sp>
            <p:nvSpPr>
              <p:cNvPr id="121" name="Rectángulo 120">
                <a:extLst>
                  <a:ext uri="{FF2B5EF4-FFF2-40B4-BE49-F238E27FC236}">
                    <a16:creationId xmlns:a16="http://schemas.microsoft.com/office/drawing/2014/main" id="{1DC6A81A-B4E4-EB16-537F-2F47B289F021}"/>
                  </a:ext>
                </a:extLst>
              </p:cNvPr>
              <p:cNvSpPr/>
              <p:nvPr/>
            </p:nvSpPr>
            <p:spPr>
              <a:xfrm>
                <a:off x="9879901" y="3073711"/>
                <a:ext cx="1326264" cy="276999"/>
              </a:xfrm>
              <a:prstGeom prst="rect">
                <a:avLst/>
              </a:prstGeom>
              <a:noFill/>
            </p:spPr>
            <p:txBody>
              <a:bodyPr wrap="square" lIns="91440" tIns="45720" rIns="91440" bIns="45720">
                <a:spAutoFit/>
              </a:bodyPr>
              <a:lstStyle/>
              <a:p>
                <a:pPr algn="ctr"/>
                <a:r>
                  <a:rPr lang="es-ES" sz="1200" b="1" dirty="0">
                    <a:ln w="0"/>
                    <a:solidFill>
                      <a:srgbClr val="E901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Vicep</a:t>
                </a:r>
                <a:r>
                  <a:rPr lang="es-ES" sz="1200" b="1" cap="none" spc="0" dirty="0">
                    <a:ln w="0"/>
                    <a:solidFill>
                      <a:srgbClr val="E901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residenta</a:t>
                </a:r>
              </a:p>
            </p:txBody>
          </p:sp>
          <p:grpSp>
            <p:nvGrpSpPr>
              <p:cNvPr id="122" name="Grupo 121">
                <a:extLst>
                  <a:ext uri="{FF2B5EF4-FFF2-40B4-BE49-F238E27FC236}">
                    <a16:creationId xmlns:a16="http://schemas.microsoft.com/office/drawing/2014/main" id="{A2205766-D769-9929-46BD-A6004F964E41}"/>
                  </a:ext>
                </a:extLst>
              </p:cNvPr>
              <p:cNvGrpSpPr/>
              <p:nvPr/>
            </p:nvGrpSpPr>
            <p:grpSpPr>
              <a:xfrm>
                <a:off x="8374306" y="1922013"/>
                <a:ext cx="1351782" cy="1291556"/>
                <a:chOff x="248418" y="1898573"/>
                <a:chExt cx="1351782" cy="1291556"/>
              </a:xfrm>
            </p:grpSpPr>
            <p:sp>
              <p:nvSpPr>
                <p:cNvPr id="123" name="Elipse 122">
                  <a:extLst>
                    <a:ext uri="{FF2B5EF4-FFF2-40B4-BE49-F238E27FC236}">
                      <a16:creationId xmlns:a16="http://schemas.microsoft.com/office/drawing/2014/main" id="{BD3151A6-6FD3-52B8-43D0-C4EB23955EC4}"/>
                    </a:ext>
                  </a:extLst>
                </p:cNvPr>
                <p:cNvSpPr/>
                <p:nvPr/>
              </p:nvSpPr>
              <p:spPr>
                <a:xfrm>
                  <a:off x="384309" y="1898573"/>
                  <a:ext cx="1080000" cy="1080000"/>
                </a:xfrm>
                <a:prstGeom prst="ellipse">
                  <a:avLst/>
                </a:prstGeom>
                <a:blipFill>
                  <a:blip r:embed="rId6"/>
                  <a:stretch>
                    <a:fillRect l="-138930" t="-16793" r="-37424" b="-83779"/>
                  </a:stretch>
                </a:blipFill>
                <a:ln w="28575">
                  <a:solidFill>
                    <a:srgbClr val="F2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4" name="Rectángulo 123">
                  <a:extLst>
                    <a:ext uri="{FF2B5EF4-FFF2-40B4-BE49-F238E27FC236}">
                      <a16:creationId xmlns:a16="http://schemas.microsoft.com/office/drawing/2014/main" id="{A6329241-C954-62D4-90B3-C70DDB0238C8}"/>
                    </a:ext>
                  </a:extLst>
                </p:cNvPr>
                <p:cNvSpPr/>
                <p:nvPr/>
              </p:nvSpPr>
              <p:spPr>
                <a:xfrm>
                  <a:off x="248418" y="2943908"/>
                  <a:ext cx="1351782" cy="246221"/>
                </a:xfrm>
                <a:prstGeom prst="rect">
                  <a:avLst/>
                </a:prstGeom>
                <a:noFill/>
              </p:spPr>
              <p:txBody>
                <a:bodyPr wrap="square" lIns="91440" tIns="45720" rIns="91440" bIns="45720">
                  <a:spAutoFit/>
                </a:bodyPr>
                <a:lstStyle/>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Fidel E. Poveda G.</a:t>
                  </a:r>
                </a:p>
              </p:txBody>
            </p:sp>
          </p:grpSp>
          <p:grpSp>
            <p:nvGrpSpPr>
              <p:cNvPr id="125" name="Grupo 124">
                <a:extLst>
                  <a:ext uri="{FF2B5EF4-FFF2-40B4-BE49-F238E27FC236}">
                    <a16:creationId xmlns:a16="http://schemas.microsoft.com/office/drawing/2014/main" id="{85A8B9AB-BF1A-AC40-355D-BBBFC1EDFD3C}"/>
                  </a:ext>
                </a:extLst>
              </p:cNvPr>
              <p:cNvGrpSpPr/>
              <p:nvPr/>
            </p:nvGrpSpPr>
            <p:grpSpPr>
              <a:xfrm>
                <a:off x="9857467" y="1922013"/>
                <a:ext cx="1371132" cy="1276874"/>
                <a:chOff x="5580036" y="4086815"/>
                <a:chExt cx="1371132" cy="1276874"/>
              </a:xfrm>
            </p:grpSpPr>
            <p:sp>
              <p:nvSpPr>
                <p:cNvPr id="126" name="Elipse 125">
                  <a:extLst>
                    <a:ext uri="{FF2B5EF4-FFF2-40B4-BE49-F238E27FC236}">
                      <a16:creationId xmlns:a16="http://schemas.microsoft.com/office/drawing/2014/main" id="{F77553A2-33C9-7F85-AD55-D623EAB789D5}"/>
                    </a:ext>
                  </a:extLst>
                </p:cNvPr>
                <p:cNvSpPr/>
                <p:nvPr/>
              </p:nvSpPr>
              <p:spPr>
                <a:xfrm>
                  <a:off x="5725602" y="4086815"/>
                  <a:ext cx="1080000" cy="1080000"/>
                </a:xfrm>
                <a:prstGeom prst="ellipse">
                  <a:avLst/>
                </a:prstGeom>
                <a:blipFill>
                  <a:blip r:embed="rId7"/>
                  <a:stretch>
                    <a:fillRect l="-119691" t="-13344" r="-29754" b="-67697"/>
                  </a:stretch>
                </a:blipFill>
                <a:ln w="28575">
                  <a:solidFill>
                    <a:srgbClr val="F2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7" name="Rectángulo 126">
                  <a:extLst>
                    <a:ext uri="{FF2B5EF4-FFF2-40B4-BE49-F238E27FC236}">
                      <a16:creationId xmlns:a16="http://schemas.microsoft.com/office/drawing/2014/main" id="{F7D16C70-9F51-7CEE-FCE0-9B5E303C5D4A}"/>
                    </a:ext>
                  </a:extLst>
                </p:cNvPr>
                <p:cNvSpPr/>
                <p:nvPr/>
              </p:nvSpPr>
              <p:spPr>
                <a:xfrm>
                  <a:off x="5580036" y="5117468"/>
                  <a:ext cx="1371132" cy="246221"/>
                </a:xfrm>
                <a:prstGeom prst="rect">
                  <a:avLst/>
                </a:prstGeom>
                <a:noFill/>
              </p:spPr>
              <p:txBody>
                <a:bodyPr wrap="square" lIns="91440" tIns="45720" rIns="91440" bIns="45720">
                  <a:spAutoFit/>
                </a:bodyPr>
                <a:lstStyle/>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Ana Elsa Torres M.</a:t>
                  </a:r>
                </a:p>
              </p:txBody>
            </p:sp>
          </p:grpSp>
        </p:grpSp>
      </p:grpSp>
      <p:grpSp>
        <p:nvGrpSpPr>
          <p:cNvPr id="18" name="Grupo 17">
            <a:extLst>
              <a:ext uri="{FF2B5EF4-FFF2-40B4-BE49-F238E27FC236}">
                <a16:creationId xmlns:a16="http://schemas.microsoft.com/office/drawing/2014/main" id="{3BC9FC29-BA7E-1169-88EF-10237BC864BC}"/>
              </a:ext>
            </a:extLst>
          </p:cNvPr>
          <p:cNvGrpSpPr/>
          <p:nvPr/>
        </p:nvGrpSpPr>
        <p:grpSpPr>
          <a:xfrm>
            <a:off x="685800" y="4079213"/>
            <a:ext cx="3966700" cy="2598799"/>
            <a:chOff x="685800" y="4079213"/>
            <a:chExt cx="3966700" cy="2598799"/>
          </a:xfrm>
        </p:grpSpPr>
        <p:sp>
          <p:nvSpPr>
            <p:cNvPr id="12" name="Rectángulo 11">
              <a:extLst>
                <a:ext uri="{FF2B5EF4-FFF2-40B4-BE49-F238E27FC236}">
                  <a16:creationId xmlns:a16="http://schemas.microsoft.com/office/drawing/2014/main" id="{9E629A91-98DD-0BF9-6F7C-11C628741B66}"/>
                </a:ext>
              </a:extLst>
            </p:cNvPr>
            <p:cNvSpPr/>
            <p:nvPr/>
          </p:nvSpPr>
          <p:spPr>
            <a:xfrm>
              <a:off x="999797" y="4267187"/>
              <a:ext cx="3338707" cy="307777"/>
            </a:xfrm>
            <a:prstGeom prst="rect">
              <a:avLst/>
            </a:prstGeom>
            <a:solidFill>
              <a:schemeClr val="bg1"/>
            </a:solidFill>
          </p:spPr>
          <p:txBody>
            <a:bodyPr wrap="square" lIns="91440" tIns="45720" rIns="91440" bIns="45720">
              <a:spAutoFit/>
            </a:bodyPr>
            <a:lstStyle/>
            <a:p>
              <a:pPr algn="ctr"/>
              <a:r>
                <a:rPr lang="es-ES" sz="1400" b="1"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Comisión III: Gobierno</a:t>
              </a:r>
              <a:endParaRPr lang="es-ES" sz="14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9" name="Rectángulo 108">
              <a:extLst>
                <a:ext uri="{FF2B5EF4-FFF2-40B4-BE49-F238E27FC236}">
                  <a16:creationId xmlns:a16="http://schemas.microsoft.com/office/drawing/2014/main" id="{6C908EB2-1A11-E7AC-0F31-79E3BA95575C}"/>
                </a:ext>
              </a:extLst>
            </p:cNvPr>
            <p:cNvSpPr/>
            <p:nvPr/>
          </p:nvSpPr>
          <p:spPr>
            <a:xfrm>
              <a:off x="889467" y="4079213"/>
              <a:ext cx="3559367" cy="2598799"/>
            </a:xfrm>
            <a:prstGeom prst="rect">
              <a:avLst/>
            </a:prstGeom>
            <a:noFill/>
            <a:ln>
              <a:solidFill>
                <a:srgbClr val="E4232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39" name="Grupo 138">
              <a:extLst>
                <a:ext uri="{FF2B5EF4-FFF2-40B4-BE49-F238E27FC236}">
                  <a16:creationId xmlns:a16="http://schemas.microsoft.com/office/drawing/2014/main" id="{C5317A81-D9D4-FEB4-207F-E25B21183B33}"/>
                </a:ext>
              </a:extLst>
            </p:cNvPr>
            <p:cNvGrpSpPr/>
            <p:nvPr/>
          </p:nvGrpSpPr>
          <p:grpSpPr>
            <a:xfrm>
              <a:off x="685800" y="4914644"/>
              <a:ext cx="3966700" cy="1629031"/>
              <a:chOff x="752686" y="4917725"/>
              <a:chExt cx="3966700" cy="1629031"/>
            </a:xfrm>
          </p:grpSpPr>
          <p:sp>
            <p:nvSpPr>
              <p:cNvPr id="129" name="Rectángulo 128">
                <a:extLst>
                  <a:ext uri="{FF2B5EF4-FFF2-40B4-BE49-F238E27FC236}">
                    <a16:creationId xmlns:a16="http://schemas.microsoft.com/office/drawing/2014/main" id="{833A7082-4D53-9FEF-69B1-4DF243769D46}"/>
                  </a:ext>
                </a:extLst>
              </p:cNvPr>
              <p:cNvSpPr/>
              <p:nvPr/>
            </p:nvSpPr>
            <p:spPr>
              <a:xfrm>
                <a:off x="961363" y="6269757"/>
                <a:ext cx="1276351" cy="276999"/>
              </a:xfrm>
              <a:prstGeom prst="rect">
                <a:avLst/>
              </a:prstGeom>
              <a:noFill/>
            </p:spPr>
            <p:txBody>
              <a:bodyPr wrap="square" lIns="91440" tIns="45720" rIns="91440" bIns="45720">
                <a:spAutoFit/>
              </a:bodyPr>
              <a:lstStyle/>
              <a:p>
                <a:pPr algn="ctr"/>
                <a:r>
                  <a:rPr lang="es-ES" sz="1200" b="1" cap="none" spc="0" dirty="0">
                    <a:ln w="0"/>
                    <a:solidFill>
                      <a:srgbClr val="E901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Presidenta</a:t>
                </a:r>
              </a:p>
            </p:txBody>
          </p:sp>
          <p:grpSp>
            <p:nvGrpSpPr>
              <p:cNvPr id="130" name="Grupo 129">
                <a:extLst>
                  <a:ext uri="{FF2B5EF4-FFF2-40B4-BE49-F238E27FC236}">
                    <a16:creationId xmlns:a16="http://schemas.microsoft.com/office/drawing/2014/main" id="{7CADED4B-000E-B3E6-9067-ECCD73DA7F0C}"/>
                  </a:ext>
                </a:extLst>
              </p:cNvPr>
              <p:cNvGrpSpPr/>
              <p:nvPr/>
            </p:nvGrpSpPr>
            <p:grpSpPr>
              <a:xfrm>
                <a:off x="1973874" y="4917725"/>
                <a:ext cx="1450071" cy="1429261"/>
                <a:chOff x="3579680" y="1898573"/>
                <a:chExt cx="1450071" cy="1429261"/>
              </a:xfrm>
            </p:grpSpPr>
            <p:sp>
              <p:nvSpPr>
                <p:cNvPr id="131" name="Elipse 130">
                  <a:extLst>
                    <a:ext uri="{FF2B5EF4-FFF2-40B4-BE49-F238E27FC236}">
                      <a16:creationId xmlns:a16="http://schemas.microsoft.com/office/drawing/2014/main" id="{0F39E720-F5B7-9BBA-F859-504EA14422C7}"/>
                    </a:ext>
                  </a:extLst>
                </p:cNvPr>
                <p:cNvSpPr/>
                <p:nvPr/>
              </p:nvSpPr>
              <p:spPr>
                <a:xfrm>
                  <a:off x="3764716" y="1898573"/>
                  <a:ext cx="1080000" cy="1080000"/>
                </a:xfrm>
                <a:prstGeom prst="ellipse">
                  <a:avLst/>
                </a:prstGeom>
                <a:blipFill>
                  <a:blip r:embed="rId4"/>
                  <a:stretch>
                    <a:fillRect l="-106073" t="-6926" r="-34313" b="-67540"/>
                  </a:stretch>
                </a:blipFill>
                <a:ln w="28575">
                  <a:solidFill>
                    <a:srgbClr val="F2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32" name="Rectángulo 131">
                  <a:extLst>
                    <a:ext uri="{FF2B5EF4-FFF2-40B4-BE49-F238E27FC236}">
                      <a16:creationId xmlns:a16="http://schemas.microsoft.com/office/drawing/2014/main" id="{41C54AC3-4A49-0543-4763-51ECF2F15C91}"/>
                    </a:ext>
                  </a:extLst>
                </p:cNvPr>
                <p:cNvSpPr/>
                <p:nvPr/>
              </p:nvSpPr>
              <p:spPr>
                <a:xfrm>
                  <a:off x="3579680" y="2927724"/>
                  <a:ext cx="1450071" cy="400110"/>
                </a:xfrm>
                <a:prstGeom prst="rect">
                  <a:avLst/>
                </a:prstGeom>
                <a:noFill/>
              </p:spPr>
              <p:txBody>
                <a:bodyPr wrap="square" lIns="91440" tIns="45720" rIns="91440" bIns="45720">
                  <a:spAutoFit/>
                </a:bodyPr>
                <a:lstStyle/>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Darly P. </a:t>
                  </a:r>
                </a:p>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Caicedo C.</a:t>
                  </a:r>
                </a:p>
              </p:txBody>
            </p:sp>
          </p:grpSp>
          <p:grpSp>
            <p:nvGrpSpPr>
              <p:cNvPr id="133" name="Grupo 132">
                <a:extLst>
                  <a:ext uri="{FF2B5EF4-FFF2-40B4-BE49-F238E27FC236}">
                    <a16:creationId xmlns:a16="http://schemas.microsoft.com/office/drawing/2014/main" id="{B22FA962-6589-6FFE-CB2D-C4B25F56FB69}"/>
                  </a:ext>
                </a:extLst>
              </p:cNvPr>
              <p:cNvGrpSpPr/>
              <p:nvPr/>
            </p:nvGrpSpPr>
            <p:grpSpPr>
              <a:xfrm>
                <a:off x="752686" y="4917725"/>
                <a:ext cx="1693703" cy="1431054"/>
                <a:chOff x="1553936" y="4086815"/>
                <a:chExt cx="1693703" cy="1431054"/>
              </a:xfrm>
            </p:grpSpPr>
            <p:sp>
              <p:nvSpPr>
                <p:cNvPr id="134" name="Elipse 133">
                  <a:extLst>
                    <a:ext uri="{FF2B5EF4-FFF2-40B4-BE49-F238E27FC236}">
                      <a16:creationId xmlns:a16="http://schemas.microsoft.com/office/drawing/2014/main" id="{525BEBE1-BE2F-BC48-C3F9-6AAF2EE4A9F7}"/>
                    </a:ext>
                  </a:extLst>
                </p:cNvPr>
                <p:cNvSpPr/>
                <p:nvPr/>
              </p:nvSpPr>
              <p:spPr>
                <a:xfrm>
                  <a:off x="1868486" y="4086815"/>
                  <a:ext cx="1080000" cy="1080000"/>
                </a:xfrm>
                <a:prstGeom prst="ellipse">
                  <a:avLst/>
                </a:prstGeom>
                <a:blipFill>
                  <a:blip r:embed="rId8"/>
                  <a:stretch>
                    <a:fillRect l="-112812" t="-18166" r="-27574" b="-56300"/>
                  </a:stretch>
                </a:blipFill>
                <a:ln w="28575">
                  <a:solidFill>
                    <a:srgbClr val="F2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35" name="Rectángulo 134">
                  <a:extLst>
                    <a:ext uri="{FF2B5EF4-FFF2-40B4-BE49-F238E27FC236}">
                      <a16:creationId xmlns:a16="http://schemas.microsoft.com/office/drawing/2014/main" id="{7DB2FAA4-9679-D5E2-A798-C8939B284580}"/>
                    </a:ext>
                  </a:extLst>
                </p:cNvPr>
                <p:cNvSpPr/>
                <p:nvPr/>
              </p:nvSpPr>
              <p:spPr>
                <a:xfrm>
                  <a:off x="1553936" y="5117759"/>
                  <a:ext cx="1693703" cy="400110"/>
                </a:xfrm>
                <a:prstGeom prst="rect">
                  <a:avLst/>
                </a:prstGeom>
                <a:noFill/>
              </p:spPr>
              <p:txBody>
                <a:bodyPr wrap="square" lIns="91440" tIns="45720" rIns="91440" bIns="45720">
                  <a:spAutoFit/>
                </a:bodyPr>
                <a:lstStyle/>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Jessica L. </a:t>
                  </a:r>
                </a:p>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Rodríguez D.</a:t>
                  </a:r>
                </a:p>
              </p:txBody>
            </p:sp>
          </p:grpSp>
          <p:grpSp>
            <p:nvGrpSpPr>
              <p:cNvPr id="136" name="Grupo 135">
                <a:extLst>
                  <a:ext uri="{FF2B5EF4-FFF2-40B4-BE49-F238E27FC236}">
                    <a16:creationId xmlns:a16="http://schemas.microsoft.com/office/drawing/2014/main" id="{4AEF88E4-D7D1-898B-150F-6642EE48D60E}"/>
                  </a:ext>
                </a:extLst>
              </p:cNvPr>
              <p:cNvGrpSpPr/>
              <p:nvPr/>
            </p:nvGrpSpPr>
            <p:grpSpPr>
              <a:xfrm>
                <a:off x="2874459" y="4917725"/>
                <a:ext cx="1844927" cy="1439146"/>
                <a:chOff x="4223523" y="4086815"/>
                <a:chExt cx="1844927" cy="1439146"/>
              </a:xfrm>
            </p:grpSpPr>
            <p:sp>
              <p:nvSpPr>
                <p:cNvPr id="137" name="Elipse 136">
                  <a:extLst>
                    <a:ext uri="{FF2B5EF4-FFF2-40B4-BE49-F238E27FC236}">
                      <a16:creationId xmlns:a16="http://schemas.microsoft.com/office/drawing/2014/main" id="{38F77CF8-7BCE-8D29-7AE9-B4B534CD2F84}"/>
                    </a:ext>
                  </a:extLst>
                </p:cNvPr>
                <p:cNvSpPr/>
                <p:nvPr/>
              </p:nvSpPr>
              <p:spPr>
                <a:xfrm>
                  <a:off x="4605987" y="4086815"/>
                  <a:ext cx="1080000" cy="1080000"/>
                </a:xfrm>
                <a:prstGeom prst="ellipse">
                  <a:avLst/>
                </a:prstGeom>
                <a:blipFill>
                  <a:blip r:embed="rId5"/>
                  <a:stretch>
                    <a:fillRect l="-165573" t="-14265" r="-72639" b="-131200"/>
                  </a:stretch>
                </a:blipFill>
                <a:ln w="28575">
                  <a:solidFill>
                    <a:srgbClr val="F2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38" name="Rectángulo 137">
                  <a:extLst>
                    <a:ext uri="{FF2B5EF4-FFF2-40B4-BE49-F238E27FC236}">
                      <a16:creationId xmlns:a16="http://schemas.microsoft.com/office/drawing/2014/main" id="{693BAD99-C738-AAD5-5ADA-A457CDECF951}"/>
                    </a:ext>
                  </a:extLst>
                </p:cNvPr>
                <p:cNvSpPr/>
                <p:nvPr/>
              </p:nvSpPr>
              <p:spPr>
                <a:xfrm>
                  <a:off x="4223523" y="5125851"/>
                  <a:ext cx="1844927" cy="400110"/>
                </a:xfrm>
                <a:prstGeom prst="rect">
                  <a:avLst/>
                </a:prstGeom>
                <a:noFill/>
              </p:spPr>
              <p:txBody>
                <a:bodyPr wrap="square" lIns="91440" tIns="45720" rIns="91440" bIns="45720">
                  <a:spAutoFit/>
                </a:bodyPr>
                <a:lstStyle/>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José Cornelio </a:t>
                  </a:r>
                </a:p>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Hernández</a:t>
                  </a:r>
                </a:p>
              </p:txBody>
            </p:sp>
          </p:grpSp>
        </p:grpSp>
      </p:grpSp>
      <p:grpSp>
        <p:nvGrpSpPr>
          <p:cNvPr id="19" name="Grupo 18">
            <a:extLst>
              <a:ext uri="{FF2B5EF4-FFF2-40B4-BE49-F238E27FC236}">
                <a16:creationId xmlns:a16="http://schemas.microsoft.com/office/drawing/2014/main" id="{1EF6EA49-9BF8-7480-60B5-231C101754E9}"/>
              </a:ext>
            </a:extLst>
          </p:cNvPr>
          <p:cNvGrpSpPr/>
          <p:nvPr/>
        </p:nvGrpSpPr>
        <p:grpSpPr>
          <a:xfrm>
            <a:off x="4648200" y="4079213"/>
            <a:ext cx="3559367" cy="2598799"/>
            <a:chOff x="4648200" y="4079213"/>
            <a:chExt cx="3559367" cy="2598799"/>
          </a:xfrm>
        </p:grpSpPr>
        <p:sp>
          <p:nvSpPr>
            <p:cNvPr id="13" name="Rectángulo 12">
              <a:extLst>
                <a:ext uri="{FF2B5EF4-FFF2-40B4-BE49-F238E27FC236}">
                  <a16:creationId xmlns:a16="http://schemas.microsoft.com/office/drawing/2014/main" id="{0DAD65D6-983F-A5AF-2E97-3E3DD1C1BD3A}"/>
                </a:ext>
              </a:extLst>
            </p:cNvPr>
            <p:cNvSpPr/>
            <p:nvPr/>
          </p:nvSpPr>
          <p:spPr>
            <a:xfrm>
              <a:off x="4738328" y="4222356"/>
              <a:ext cx="3379110" cy="523220"/>
            </a:xfrm>
            <a:prstGeom prst="rect">
              <a:avLst/>
            </a:prstGeom>
            <a:solidFill>
              <a:schemeClr val="bg1"/>
            </a:solidFill>
          </p:spPr>
          <p:txBody>
            <a:bodyPr wrap="square" lIns="91440" tIns="45720" rIns="91440" bIns="45720">
              <a:spAutoFit/>
            </a:bodyPr>
            <a:lstStyle/>
            <a:p>
              <a:pPr algn="ctr"/>
              <a:r>
                <a:rPr lang="es-ES" sz="1400" b="1"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Comisión IV: Bienestar Social, Salud y Ambiente</a:t>
              </a:r>
              <a:endParaRPr lang="es-ES" sz="14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7" name="Rectángulo 106">
              <a:extLst>
                <a:ext uri="{FF2B5EF4-FFF2-40B4-BE49-F238E27FC236}">
                  <a16:creationId xmlns:a16="http://schemas.microsoft.com/office/drawing/2014/main" id="{89EB23FF-3C60-6972-5B10-B12E5E6B8B8A}"/>
                </a:ext>
              </a:extLst>
            </p:cNvPr>
            <p:cNvSpPr/>
            <p:nvPr/>
          </p:nvSpPr>
          <p:spPr>
            <a:xfrm>
              <a:off x="4648200" y="4079213"/>
              <a:ext cx="3559367" cy="2598799"/>
            </a:xfrm>
            <a:prstGeom prst="rect">
              <a:avLst/>
            </a:prstGeom>
            <a:noFill/>
            <a:ln>
              <a:solidFill>
                <a:srgbClr val="E4232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50" name="Grupo 149">
              <a:extLst>
                <a:ext uri="{FF2B5EF4-FFF2-40B4-BE49-F238E27FC236}">
                  <a16:creationId xmlns:a16="http://schemas.microsoft.com/office/drawing/2014/main" id="{016EBD07-AD20-F47C-7FB1-E66B39B02EDB}"/>
                </a:ext>
              </a:extLst>
            </p:cNvPr>
            <p:cNvGrpSpPr/>
            <p:nvPr/>
          </p:nvGrpSpPr>
          <p:grpSpPr>
            <a:xfrm>
              <a:off x="4666307" y="4914644"/>
              <a:ext cx="3523152" cy="1619051"/>
              <a:chOff x="4749109" y="4878847"/>
              <a:chExt cx="3523152" cy="1619051"/>
            </a:xfrm>
          </p:grpSpPr>
          <p:sp>
            <p:nvSpPr>
              <p:cNvPr id="140" name="Rectángulo 139">
                <a:extLst>
                  <a:ext uri="{FF2B5EF4-FFF2-40B4-BE49-F238E27FC236}">
                    <a16:creationId xmlns:a16="http://schemas.microsoft.com/office/drawing/2014/main" id="{5B12AA4E-A6F1-8EBC-1F87-3F6E8D00B088}"/>
                  </a:ext>
                </a:extLst>
              </p:cNvPr>
              <p:cNvSpPr/>
              <p:nvPr/>
            </p:nvSpPr>
            <p:spPr>
              <a:xfrm>
                <a:off x="4786825" y="6220899"/>
                <a:ext cx="1276351" cy="276999"/>
              </a:xfrm>
              <a:prstGeom prst="rect">
                <a:avLst/>
              </a:prstGeom>
              <a:noFill/>
            </p:spPr>
            <p:txBody>
              <a:bodyPr wrap="square" lIns="91440" tIns="45720" rIns="91440" bIns="45720">
                <a:spAutoFit/>
              </a:bodyPr>
              <a:lstStyle/>
              <a:p>
                <a:pPr algn="ctr"/>
                <a:r>
                  <a:rPr lang="es-ES" sz="1200" b="1" cap="none" spc="0" dirty="0">
                    <a:ln w="0"/>
                    <a:solidFill>
                      <a:srgbClr val="E901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Presidente</a:t>
                </a:r>
              </a:p>
            </p:txBody>
          </p:sp>
          <p:grpSp>
            <p:nvGrpSpPr>
              <p:cNvPr id="141" name="Grupo 140">
                <a:extLst>
                  <a:ext uri="{FF2B5EF4-FFF2-40B4-BE49-F238E27FC236}">
                    <a16:creationId xmlns:a16="http://schemas.microsoft.com/office/drawing/2014/main" id="{298A6FB9-623B-54EC-3427-89B981E3907E}"/>
                  </a:ext>
                </a:extLst>
              </p:cNvPr>
              <p:cNvGrpSpPr/>
              <p:nvPr/>
            </p:nvGrpSpPr>
            <p:grpSpPr>
              <a:xfrm>
                <a:off x="4749109" y="4878847"/>
                <a:ext cx="1351782" cy="1440276"/>
                <a:chOff x="1023921" y="6524830"/>
                <a:chExt cx="1351782" cy="1440276"/>
              </a:xfrm>
            </p:grpSpPr>
            <p:sp>
              <p:nvSpPr>
                <p:cNvPr id="142" name="Elipse 141">
                  <a:extLst>
                    <a:ext uri="{FF2B5EF4-FFF2-40B4-BE49-F238E27FC236}">
                      <a16:creationId xmlns:a16="http://schemas.microsoft.com/office/drawing/2014/main" id="{3B11B42A-E514-CF4A-0982-519F75383A20}"/>
                    </a:ext>
                  </a:extLst>
                </p:cNvPr>
                <p:cNvSpPr/>
                <p:nvPr/>
              </p:nvSpPr>
              <p:spPr>
                <a:xfrm>
                  <a:off x="1159812" y="6524830"/>
                  <a:ext cx="1080000" cy="1080000"/>
                </a:xfrm>
                <a:prstGeom prst="ellipse">
                  <a:avLst/>
                </a:prstGeom>
                <a:blipFill>
                  <a:blip r:embed="rId9"/>
                  <a:stretch>
                    <a:fillRect l="-154530" t="-15734" r="-83682" b="-129731"/>
                  </a:stretch>
                </a:blipFill>
                <a:ln w="28575">
                  <a:solidFill>
                    <a:srgbClr val="F2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43" name="Rectángulo 142">
                  <a:extLst>
                    <a:ext uri="{FF2B5EF4-FFF2-40B4-BE49-F238E27FC236}">
                      <a16:creationId xmlns:a16="http://schemas.microsoft.com/office/drawing/2014/main" id="{AB4B7AE7-03B1-1342-91EF-05018C035534}"/>
                    </a:ext>
                  </a:extLst>
                </p:cNvPr>
                <p:cNvSpPr/>
                <p:nvPr/>
              </p:nvSpPr>
              <p:spPr>
                <a:xfrm>
                  <a:off x="1023921" y="7564996"/>
                  <a:ext cx="1351782" cy="400110"/>
                </a:xfrm>
                <a:prstGeom prst="rect">
                  <a:avLst/>
                </a:prstGeom>
                <a:noFill/>
              </p:spPr>
              <p:txBody>
                <a:bodyPr wrap="square" lIns="91440" tIns="45720" rIns="91440" bIns="45720">
                  <a:spAutoFit/>
                </a:bodyPr>
                <a:lstStyle/>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Pablo E. </a:t>
                  </a:r>
                </a:p>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Molano J.</a:t>
                  </a:r>
                </a:p>
              </p:txBody>
            </p:sp>
          </p:grpSp>
          <p:grpSp>
            <p:nvGrpSpPr>
              <p:cNvPr id="144" name="Grupo 143">
                <a:extLst>
                  <a:ext uri="{FF2B5EF4-FFF2-40B4-BE49-F238E27FC236}">
                    <a16:creationId xmlns:a16="http://schemas.microsoft.com/office/drawing/2014/main" id="{1C20D701-02B3-02C2-B0A2-A307D092ACD7}"/>
                  </a:ext>
                </a:extLst>
              </p:cNvPr>
              <p:cNvGrpSpPr/>
              <p:nvPr/>
            </p:nvGrpSpPr>
            <p:grpSpPr>
              <a:xfrm>
                <a:off x="5835512" y="4892294"/>
                <a:ext cx="1351782" cy="1439650"/>
                <a:chOff x="-95693" y="6524830"/>
                <a:chExt cx="1351782" cy="1439650"/>
              </a:xfrm>
            </p:grpSpPr>
            <p:sp>
              <p:nvSpPr>
                <p:cNvPr id="145" name="Elipse 144">
                  <a:extLst>
                    <a:ext uri="{FF2B5EF4-FFF2-40B4-BE49-F238E27FC236}">
                      <a16:creationId xmlns:a16="http://schemas.microsoft.com/office/drawing/2014/main" id="{22A23463-B78E-9342-E0BE-FD1CD42D29BC}"/>
                    </a:ext>
                  </a:extLst>
                </p:cNvPr>
                <p:cNvSpPr/>
                <p:nvPr/>
              </p:nvSpPr>
              <p:spPr>
                <a:xfrm>
                  <a:off x="40198" y="6524830"/>
                  <a:ext cx="1080000" cy="1080000"/>
                </a:xfrm>
                <a:prstGeom prst="ellipse">
                  <a:avLst/>
                </a:prstGeom>
                <a:blipFill>
                  <a:blip r:embed="rId10"/>
                  <a:stretch>
                    <a:fillRect l="-95176" t="-24446" r="-88111" b="-81156"/>
                  </a:stretch>
                </a:blipFill>
                <a:ln w="28575">
                  <a:solidFill>
                    <a:srgbClr val="F2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46" name="Rectángulo 145">
                  <a:extLst>
                    <a:ext uri="{FF2B5EF4-FFF2-40B4-BE49-F238E27FC236}">
                      <a16:creationId xmlns:a16="http://schemas.microsoft.com/office/drawing/2014/main" id="{EF520D34-E324-FF1D-9357-8FD065E85625}"/>
                    </a:ext>
                  </a:extLst>
                </p:cNvPr>
                <p:cNvSpPr/>
                <p:nvPr/>
              </p:nvSpPr>
              <p:spPr>
                <a:xfrm>
                  <a:off x="-95693" y="7564370"/>
                  <a:ext cx="1351782" cy="400110"/>
                </a:xfrm>
                <a:prstGeom prst="rect">
                  <a:avLst/>
                </a:prstGeom>
                <a:noFill/>
              </p:spPr>
              <p:txBody>
                <a:bodyPr wrap="square" lIns="91440" tIns="45720" rIns="91440" bIns="45720">
                  <a:spAutoFit/>
                </a:bodyPr>
                <a:lstStyle/>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Joan M. </a:t>
                  </a:r>
                </a:p>
                <a:p>
                  <a:pPr algn="ctr"/>
                  <a:r>
                    <a:rPr lang="es-ES" sz="1000" b="1"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Angulo O.</a:t>
                  </a:r>
                  <a:endPar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pSp>
          <p:grpSp>
            <p:nvGrpSpPr>
              <p:cNvPr id="147" name="Grupo 146">
                <a:extLst>
                  <a:ext uri="{FF2B5EF4-FFF2-40B4-BE49-F238E27FC236}">
                    <a16:creationId xmlns:a16="http://schemas.microsoft.com/office/drawing/2014/main" id="{DB710075-6BB9-2431-B954-97FDE8F3802B}"/>
                  </a:ext>
                </a:extLst>
              </p:cNvPr>
              <p:cNvGrpSpPr/>
              <p:nvPr/>
            </p:nvGrpSpPr>
            <p:grpSpPr>
              <a:xfrm>
                <a:off x="6920479" y="4878847"/>
                <a:ext cx="1351782" cy="1445445"/>
                <a:chOff x="248418" y="1898573"/>
                <a:chExt cx="1351782" cy="1445445"/>
              </a:xfrm>
            </p:grpSpPr>
            <p:sp>
              <p:nvSpPr>
                <p:cNvPr id="148" name="Elipse 147">
                  <a:extLst>
                    <a:ext uri="{FF2B5EF4-FFF2-40B4-BE49-F238E27FC236}">
                      <a16:creationId xmlns:a16="http://schemas.microsoft.com/office/drawing/2014/main" id="{2D22D892-B400-77BE-C658-26C7364F6A0D}"/>
                    </a:ext>
                  </a:extLst>
                </p:cNvPr>
                <p:cNvSpPr/>
                <p:nvPr/>
              </p:nvSpPr>
              <p:spPr>
                <a:xfrm>
                  <a:off x="384309" y="1898573"/>
                  <a:ext cx="1080000" cy="1080000"/>
                </a:xfrm>
                <a:prstGeom prst="ellipse">
                  <a:avLst/>
                </a:prstGeom>
                <a:blipFill>
                  <a:blip r:embed="rId6"/>
                  <a:stretch>
                    <a:fillRect l="-138930" t="-16793" r="-37424" b="-83779"/>
                  </a:stretch>
                </a:blipFill>
                <a:ln w="28575">
                  <a:solidFill>
                    <a:srgbClr val="F2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49" name="Rectángulo 148">
                  <a:extLst>
                    <a:ext uri="{FF2B5EF4-FFF2-40B4-BE49-F238E27FC236}">
                      <a16:creationId xmlns:a16="http://schemas.microsoft.com/office/drawing/2014/main" id="{24D8D9BE-3FF4-962F-7ED2-4FBD23E3CC9B}"/>
                    </a:ext>
                  </a:extLst>
                </p:cNvPr>
                <p:cNvSpPr/>
                <p:nvPr/>
              </p:nvSpPr>
              <p:spPr>
                <a:xfrm>
                  <a:off x="248418" y="2943908"/>
                  <a:ext cx="1351782" cy="400110"/>
                </a:xfrm>
                <a:prstGeom prst="rect">
                  <a:avLst/>
                </a:prstGeom>
                <a:noFill/>
              </p:spPr>
              <p:txBody>
                <a:bodyPr wrap="square" lIns="91440" tIns="45720" rIns="91440" bIns="45720">
                  <a:spAutoFit/>
                </a:bodyPr>
                <a:lstStyle/>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Fidel E. </a:t>
                  </a:r>
                </a:p>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Poveda G.</a:t>
                  </a:r>
                </a:p>
              </p:txBody>
            </p:sp>
          </p:grpSp>
        </p:grpSp>
      </p:grpSp>
      <p:grpSp>
        <p:nvGrpSpPr>
          <p:cNvPr id="17" name="Grupo 16">
            <a:extLst>
              <a:ext uri="{FF2B5EF4-FFF2-40B4-BE49-F238E27FC236}">
                <a16:creationId xmlns:a16="http://schemas.microsoft.com/office/drawing/2014/main" id="{61A03E49-6E02-B210-6559-8B8205FDF022}"/>
              </a:ext>
            </a:extLst>
          </p:cNvPr>
          <p:cNvGrpSpPr/>
          <p:nvPr/>
        </p:nvGrpSpPr>
        <p:grpSpPr>
          <a:xfrm>
            <a:off x="8430126" y="4079213"/>
            <a:ext cx="3579250" cy="2598799"/>
            <a:chOff x="8430126" y="4079213"/>
            <a:chExt cx="3579250" cy="2598799"/>
          </a:xfrm>
        </p:grpSpPr>
        <p:sp>
          <p:nvSpPr>
            <p:cNvPr id="105" name="Rectángulo 104">
              <a:extLst>
                <a:ext uri="{FF2B5EF4-FFF2-40B4-BE49-F238E27FC236}">
                  <a16:creationId xmlns:a16="http://schemas.microsoft.com/office/drawing/2014/main" id="{7947DB51-4184-A979-2C11-7F79350C2805}"/>
                </a:ext>
              </a:extLst>
            </p:cNvPr>
            <p:cNvSpPr/>
            <p:nvPr/>
          </p:nvSpPr>
          <p:spPr>
            <a:xfrm>
              <a:off x="8430126" y="4079213"/>
              <a:ext cx="3559367" cy="2598799"/>
            </a:xfrm>
            <a:prstGeom prst="rect">
              <a:avLst/>
            </a:prstGeom>
            <a:solidFill>
              <a:schemeClr val="bg1"/>
            </a:solidFill>
            <a:ln>
              <a:solidFill>
                <a:srgbClr val="E4232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a:extLst>
                <a:ext uri="{FF2B5EF4-FFF2-40B4-BE49-F238E27FC236}">
                  <a16:creationId xmlns:a16="http://schemas.microsoft.com/office/drawing/2014/main" id="{0BEA8E14-ED84-0761-99F3-A4DD20A99600}"/>
                </a:ext>
              </a:extLst>
            </p:cNvPr>
            <p:cNvSpPr/>
            <p:nvPr/>
          </p:nvSpPr>
          <p:spPr>
            <a:xfrm>
              <a:off x="8577967" y="4219904"/>
              <a:ext cx="3379108" cy="738664"/>
            </a:xfrm>
            <a:prstGeom prst="rect">
              <a:avLst/>
            </a:prstGeom>
            <a:solidFill>
              <a:schemeClr val="bg1"/>
            </a:solidFill>
          </p:spPr>
          <p:txBody>
            <a:bodyPr wrap="square" lIns="91440" tIns="45720" rIns="91440" bIns="45720">
              <a:spAutoFit/>
            </a:bodyPr>
            <a:lstStyle/>
            <a:p>
              <a:pPr algn="ctr"/>
              <a:r>
                <a:rPr lang="es-ES" sz="1400" b="1"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Comisión V: Educación, Cultura, Recreación y Deporte</a:t>
              </a:r>
            </a:p>
            <a:p>
              <a:pPr algn="ctr"/>
              <a:endParaRPr lang="es-ES" sz="14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pSp>
          <p:nvGrpSpPr>
            <p:cNvPr id="161" name="Grupo 160">
              <a:extLst>
                <a:ext uri="{FF2B5EF4-FFF2-40B4-BE49-F238E27FC236}">
                  <a16:creationId xmlns:a16="http://schemas.microsoft.com/office/drawing/2014/main" id="{0159542F-BEA9-3A87-5757-070C2D8AC9C6}"/>
                </a:ext>
              </a:extLst>
            </p:cNvPr>
            <p:cNvGrpSpPr/>
            <p:nvPr/>
          </p:nvGrpSpPr>
          <p:grpSpPr>
            <a:xfrm>
              <a:off x="8482187" y="4914644"/>
              <a:ext cx="3527189" cy="1626618"/>
              <a:chOff x="8482187" y="4764657"/>
              <a:chExt cx="3527189" cy="1626618"/>
            </a:xfrm>
          </p:grpSpPr>
          <p:sp>
            <p:nvSpPr>
              <p:cNvPr id="151" name="Rectángulo 150">
                <a:extLst>
                  <a:ext uri="{FF2B5EF4-FFF2-40B4-BE49-F238E27FC236}">
                    <a16:creationId xmlns:a16="http://schemas.microsoft.com/office/drawing/2014/main" id="{D7705FBA-421D-2482-F923-F3B8B177C6E5}"/>
                  </a:ext>
                </a:extLst>
              </p:cNvPr>
              <p:cNvSpPr/>
              <p:nvPr/>
            </p:nvSpPr>
            <p:spPr>
              <a:xfrm>
                <a:off x="8519903" y="6114276"/>
                <a:ext cx="1276351" cy="276999"/>
              </a:xfrm>
              <a:prstGeom prst="rect">
                <a:avLst/>
              </a:prstGeom>
              <a:noFill/>
            </p:spPr>
            <p:txBody>
              <a:bodyPr wrap="square" lIns="91440" tIns="45720" rIns="91440" bIns="45720">
                <a:spAutoFit/>
              </a:bodyPr>
              <a:lstStyle/>
              <a:p>
                <a:pPr algn="ctr"/>
                <a:r>
                  <a:rPr lang="es-ES" sz="1200" b="1" cap="none" spc="0" dirty="0">
                    <a:ln w="0"/>
                    <a:solidFill>
                      <a:srgbClr val="E901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Presidente</a:t>
                </a:r>
              </a:p>
            </p:txBody>
          </p:sp>
          <p:grpSp>
            <p:nvGrpSpPr>
              <p:cNvPr id="152" name="Grupo 151">
                <a:extLst>
                  <a:ext uri="{FF2B5EF4-FFF2-40B4-BE49-F238E27FC236}">
                    <a16:creationId xmlns:a16="http://schemas.microsoft.com/office/drawing/2014/main" id="{C780BFED-463E-5566-CFAC-800CD8926F5E}"/>
                  </a:ext>
                </a:extLst>
              </p:cNvPr>
              <p:cNvGrpSpPr/>
              <p:nvPr/>
            </p:nvGrpSpPr>
            <p:grpSpPr>
              <a:xfrm>
                <a:off x="10638244" y="4764657"/>
                <a:ext cx="1371132" cy="1430763"/>
                <a:chOff x="5580036" y="4086815"/>
                <a:chExt cx="1371132" cy="1430763"/>
              </a:xfrm>
            </p:grpSpPr>
            <p:sp>
              <p:nvSpPr>
                <p:cNvPr id="153" name="Elipse 152">
                  <a:extLst>
                    <a:ext uri="{FF2B5EF4-FFF2-40B4-BE49-F238E27FC236}">
                      <a16:creationId xmlns:a16="http://schemas.microsoft.com/office/drawing/2014/main" id="{02ADB742-1B07-CB72-7FF8-D50FCD60BBBE}"/>
                    </a:ext>
                  </a:extLst>
                </p:cNvPr>
                <p:cNvSpPr/>
                <p:nvPr/>
              </p:nvSpPr>
              <p:spPr>
                <a:xfrm>
                  <a:off x="5725602" y="4086815"/>
                  <a:ext cx="1080000" cy="1080000"/>
                </a:xfrm>
                <a:prstGeom prst="ellipse">
                  <a:avLst/>
                </a:prstGeom>
                <a:blipFill>
                  <a:blip r:embed="rId7"/>
                  <a:stretch>
                    <a:fillRect l="-119691" t="-13344" r="-29754" b="-67697"/>
                  </a:stretch>
                </a:blipFill>
                <a:ln w="28575">
                  <a:solidFill>
                    <a:srgbClr val="F2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4" name="Rectángulo 153">
                  <a:extLst>
                    <a:ext uri="{FF2B5EF4-FFF2-40B4-BE49-F238E27FC236}">
                      <a16:creationId xmlns:a16="http://schemas.microsoft.com/office/drawing/2014/main" id="{DD1DD6BB-0792-3C40-AEA7-2147F18C9B00}"/>
                    </a:ext>
                  </a:extLst>
                </p:cNvPr>
                <p:cNvSpPr/>
                <p:nvPr/>
              </p:nvSpPr>
              <p:spPr>
                <a:xfrm>
                  <a:off x="5580036" y="5117468"/>
                  <a:ext cx="1371132" cy="400110"/>
                </a:xfrm>
                <a:prstGeom prst="rect">
                  <a:avLst/>
                </a:prstGeom>
                <a:noFill/>
              </p:spPr>
              <p:txBody>
                <a:bodyPr wrap="square" lIns="91440" tIns="45720" rIns="91440" bIns="45720">
                  <a:spAutoFit/>
                </a:bodyPr>
                <a:lstStyle/>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Ana Elsa </a:t>
                  </a:r>
                </a:p>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Torres M.</a:t>
                  </a:r>
                </a:p>
              </p:txBody>
            </p:sp>
          </p:grpSp>
          <p:grpSp>
            <p:nvGrpSpPr>
              <p:cNvPr id="155" name="Grupo 154">
                <a:extLst>
                  <a:ext uri="{FF2B5EF4-FFF2-40B4-BE49-F238E27FC236}">
                    <a16:creationId xmlns:a16="http://schemas.microsoft.com/office/drawing/2014/main" id="{CA3E0837-A4BC-9C34-1582-99B7601C2F77}"/>
                  </a:ext>
                </a:extLst>
              </p:cNvPr>
              <p:cNvGrpSpPr/>
              <p:nvPr/>
            </p:nvGrpSpPr>
            <p:grpSpPr>
              <a:xfrm>
                <a:off x="9293686" y="4764657"/>
                <a:ext cx="1835994" cy="1431055"/>
                <a:chOff x="-35655" y="4086815"/>
                <a:chExt cx="1835994" cy="1431055"/>
              </a:xfrm>
            </p:grpSpPr>
            <p:sp>
              <p:nvSpPr>
                <p:cNvPr id="156" name="Elipse 155">
                  <a:extLst>
                    <a:ext uri="{FF2B5EF4-FFF2-40B4-BE49-F238E27FC236}">
                      <a16:creationId xmlns:a16="http://schemas.microsoft.com/office/drawing/2014/main" id="{F68EBD04-1FF1-7CD5-B919-1055C20B5921}"/>
                    </a:ext>
                  </a:extLst>
                </p:cNvPr>
                <p:cNvSpPr/>
                <p:nvPr/>
              </p:nvSpPr>
              <p:spPr>
                <a:xfrm>
                  <a:off x="342342" y="4086815"/>
                  <a:ext cx="1080000" cy="1080000"/>
                </a:xfrm>
                <a:prstGeom prst="ellipse">
                  <a:avLst/>
                </a:prstGeom>
                <a:blipFill>
                  <a:blip r:embed="rId11"/>
                  <a:stretch>
                    <a:fillRect l="-171225" t="-9441" r="-66270" b="-130263"/>
                  </a:stretch>
                </a:blipFill>
                <a:ln w="28575">
                  <a:solidFill>
                    <a:srgbClr val="F2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7" name="Rectángulo 156">
                  <a:extLst>
                    <a:ext uri="{FF2B5EF4-FFF2-40B4-BE49-F238E27FC236}">
                      <a16:creationId xmlns:a16="http://schemas.microsoft.com/office/drawing/2014/main" id="{F8515470-9746-5B3F-0F94-90B5AC4221DB}"/>
                    </a:ext>
                  </a:extLst>
                </p:cNvPr>
                <p:cNvSpPr/>
                <p:nvPr/>
              </p:nvSpPr>
              <p:spPr>
                <a:xfrm>
                  <a:off x="-35655" y="5117760"/>
                  <a:ext cx="1835994" cy="400110"/>
                </a:xfrm>
                <a:prstGeom prst="rect">
                  <a:avLst/>
                </a:prstGeom>
                <a:noFill/>
              </p:spPr>
              <p:txBody>
                <a:bodyPr wrap="square" lIns="91440" tIns="45720" rIns="91440" bIns="45720">
                  <a:spAutoFit/>
                </a:bodyPr>
                <a:lstStyle/>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Iván Darío </a:t>
                  </a:r>
                </a:p>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Castiblanco M.</a:t>
                  </a:r>
                </a:p>
              </p:txBody>
            </p:sp>
          </p:grpSp>
          <p:grpSp>
            <p:nvGrpSpPr>
              <p:cNvPr id="158" name="Grupo 157">
                <a:extLst>
                  <a:ext uri="{FF2B5EF4-FFF2-40B4-BE49-F238E27FC236}">
                    <a16:creationId xmlns:a16="http://schemas.microsoft.com/office/drawing/2014/main" id="{A2F8BEF9-697E-E664-4B43-3A84981D3D6C}"/>
                  </a:ext>
                </a:extLst>
              </p:cNvPr>
              <p:cNvGrpSpPr/>
              <p:nvPr/>
            </p:nvGrpSpPr>
            <p:grpSpPr>
              <a:xfrm>
                <a:off x="8482187" y="4764657"/>
                <a:ext cx="1351782" cy="1446576"/>
                <a:chOff x="5208074" y="1898573"/>
                <a:chExt cx="1351782" cy="1446576"/>
              </a:xfrm>
            </p:grpSpPr>
            <p:sp>
              <p:nvSpPr>
                <p:cNvPr id="159" name="Elipse 158">
                  <a:extLst>
                    <a:ext uri="{FF2B5EF4-FFF2-40B4-BE49-F238E27FC236}">
                      <a16:creationId xmlns:a16="http://schemas.microsoft.com/office/drawing/2014/main" id="{5F46B668-6E49-5DE3-DC24-CEB675B0F180}"/>
                    </a:ext>
                  </a:extLst>
                </p:cNvPr>
                <p:cNvSpPr/>
                <p:nvPr/>
              </p:nvSpPr>
              <p:spPr>
                <a:xfrm>
                  <a:off x="5283162" y="1898573"/>
                  <a:ext cx="1080000" cy="1080000"/>
                </a:xfrm>
                <a:prstGeom prst="ellipse">
                  <a:avLst/>
                </a:prstGeom>
                <a:blipFill>
                  <a:blip r:embed="rId12"/>
                  <a:stretch>
                    <a:fillRect l="-122284" r="-55174" b="-101372"/>
                  </a:stretch>
                </a:blipFill>
                <a:ln w="28575">
                  <a:solidFill>
                    <a:srgbClr val="F2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effectLst>
                      <a:innerShdw blurRad="63500" dist="50800" dir="2700000">
                        <a:prstClr val="black">
                          <a:alpha val="50000"/>
                        </a:prstClr>
                      </a:innerShdw>
                    </a:effectLst>
                  </a:endParaRPr>
                </a:p>
              </p:txBody>
            </p:sp>
            <p:sp>
              <p:nvSpPr>
                <p:cNvPr id="160" name="Rectángulo 159">
                  <a:extLst>
                    <a:ext uri="{FF2B5EF4-FFF2-40B4-BE49-F238E27FC236}">
                      <a16:creationId xmlns:a16="http://schemas.microsoft.com/office/drawing/2014/main" id="{E9842ED7-0514-10BC-D2E7-25C02AEE4D40}"/>
                    </a:ext>
                  </a:extLst>
                </p:cNvPr>
                <p:cNvSpPr/>
                <p:nvPr/>
              </p:nvSpPr>
              <p:spPr>
                <a:xfrm>
                  <a:off x="5208074" y="2945039"/>
                  <a:ext cx="1351782" cy="400110"/>
                </a:xfrm>
                <a:prstGeom prst="rect">
                  <a:avLst/>
                </a:prstGeom>
                <a:noFill/>
              </p:spPr>
              <p:txBody>
                <a:bodyPr wrap="square" lIns="91440" tIns="45720" rIns="91440" bIns="45720">
                  <a:spAutoFit/>
                </a:bodyPr>
                <a:lstStyle/>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Fabián M. </a:t>
                  </a:r>
                </a:p>
                <a:p>
                  <a:pPr algn="ctr"/>
                  <a:r>
                    <a:rPr lang="es-ES" sz="1000" b="1" cap="none" spc="0" dirty="0">
                      <a:ln w="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Peña C.</a:t>
                  </a:r>
                </a:p>
              </p:txBody>
            </p:sp>
          </p:grpSp>
        </p:grpSp>
      </p:grpSp>
      <p:pic>
        <p:nvPicPr>
          <p:cNvPr id="162" name="Imagen 161" descr="Logotipo&#10;&#10;Descripción generada automáticamente">
            <a:extLst>
              <a:ext uri="{FF2B5EF4-FFF2-40B4-BE49-F238E27FC236}">
                <a16:creationId xmlns:a16="http://schemas.microsoft.com/office/drawing/2014/main" id="{B7534EFB-6631-BAFF-4B4D-716EB98F11A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9525"/>
            <a:ext cx="1316824" cy="1283782"/>
          </a:xfrm>
          <a:prstGeom prst="rect">
            <a:avLst/>
          </a:prstGeom>
        </p:spPr>
      </p:pic>
    </p:spTree>
    <p:extLst>
      <p:ext uri="{BB962C8B-B14F-4D97-AF65-F5344CB8AC3E}">
        <p14:creationId xmlns:p14="http://schemas.microsoft.com/office/powerpoint/2010/main" val="12614645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3500"/>
                            </p:stCondLst>
                            <p:childTnLst>
                              <p:par>
                                <p:cTn id="37" presetID="10"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2657476"/>
            <a:ext cx="1219200" cy="4180598"/>
          </a:xfrm>
          <a:custGeom>
            <a:avLst/>
            <a:gdLst/>
            <a:ahLst/>
            <a:cxnLst/>
            <a:rect l="l" t="t" r="r" b="b"/>
            <a:pathLst>
              <a:path w="903605" h="3601084">
                <a:moveTo>
                  <a:pt x="0" y="0"/>
                </a:moveTo>
                <a:lnTo>
                  <a:pt x="0" y="3601059"/>
                </a:lnTo>
                <a:lnTo>
                  <a:pt x="903020" y="3601059"/>
                </a:lnTo>
                <a:lnTo>
                  <a:pt x="0" y="0"/>
                </a:lnTo>
                <a:close/>
              </a:path>
            </a:pathLst>
          </a:custGeom>
          <a:solidFill>
            <a:srgbClr val="E42328"/>
          </a:solidFill>
        </p:spPr>
        <p:txBody>
          <a:bodyPr wrap="square" lIns="0" tIns="0" rIns="0" bIns="0" rtlCol="0"/>
          <a:lstStyle/>
          <a:p>
            <a:endParaRPr/>
          </a:p>
        </p:txBody>
      </p:sp>
      <p:sp>
        <p:nvSpPr>
          <p:cNvPr id="4" name="object 4"/>
          <p:cNvSpPr/>
          <p:nvPr/>
        </p:nvSpPr>
        <p:spPr>
          <a:xfrm>
            <a:off x="11298088" y="5"/>
            <a:ext cx="899794" cy="3344545"/>
          </a:xfrm>
          <a:custGeom>
            <a:avLst/>
            <a:gdLst/>
            <a:ahLst/>
            <a:cxnLst/>
            <a:rect l="l" t="t" r="r" b="b"/>
            <a:pathLst>
              <a:path w="899795" h="3344545">
                <a:moveTo>
                  <a:pt x="899553" y="0"/>
                </a:moveTo>
                <a:lnTo>
                  <a:pt x="0" y="0"/>
                </a:lnTo>
                <a:lnTo>
                  <a:pt x="899553" y="3344430"/>
                </a:lnTo>
                <a:lnTo>
                  <a:pt x="899553" y="0"/>
                </a:lnTo>
                <a:close/>
              </a:path>
            </a:pathLst>
          </a:custGeom>
          <a:solidFill>
            <a:srgbClr val="FFB71B"/>
          </a:solidFill>
        </p:spPr>
        <p:txBody>
          <a:bodyPr wrap="square" lIns="0" tIns="0" rIns="0" bIns="0" rtlCol="0"/>
          <a:lstStyle/>
          <a:p>
            <a:endParaRPr/>
          </a:p>
        </p:txBody>
      </p:sp>
      <p:sp>
        <p:nvSpPr>
          <p:cNvPr id="7" name="Rectángulo 6">
            <a:extLst>
              <a:ext uri="{FF2B5EF4-FFF2-40B4-BE49-F238E27FC236}">
                <a16:creationId xmlns:a16="http://schemas.microsoft.com/office/drawing/2014/main" id="{D621B5DA-5091-635C-17F5-5C40A82B99B8}"/>
              </a:ext>
            </a:extLst>
          </p:cNvPr>
          <p:cNvSpPr/>
          <p:nvPr/>
        </p:nvSpPr>
        <p:spPr>
          <a:xfrm>
            <a:off x="1005691" y="1285875"/>
            <a:ext cx="9662309" cy="5016758"/>
          </a:xfrm>
          <a:prstGeom prst="rect">
            <a:avLst/>
          </a:prstGeom>
        </p:spPr>
        <p:txBody>
          <a:bodyPr wrap="square">
            <a:spAutoFit/>
          </a:bodyPr>
          <a:lstStyle/>
          <a:p>
            <a:pPr algn="just"/>
            <a:r>
              <a:rPr lang="es-CO" sz="2000" dirty="0">
                <a:latin typeface="Trebuchet MS" panose="020B0603020202020204" pitchFamily="34" charset="0"/>
              </a:rPr>
              <a:t>La Corporación, para el período del presente informe realizó las siguientes actividades para el 2022:</a:t>
            </a:r>
          </a:p>
          <a:p>
            <a:pPr algn="just"/>
            <a:endParaRPr lang="es-CO" sz="2000" dirty="0">
              <a:latin typeface="Trebuchet MS" panose="020B0603020202020204" pitchFamily="34" charset="0"/>
            </a:endParaRPr>
          </a:p>
          <a:p>
            <a:pPr marL="285750" indent="-285750" algn="just">
              <a:buFont typeface="Wingdings" panose="05000000000000000000" pitchFamily="2" charset="2"/>
              <a:buChar char="q"/>
            </a:pPr>
            <a:r>
              <a:rPr lang="es-CO" sz="2000" dirty="0">
                <a:latin typeface="Trebuchet MS" panose="020B0603020202020204" pitchFamily="34" charset="0"/>
              </a:rPr>
              <a:t>Elección de Mesa Directiva de la Corporación y Comisiones I y II, conformación de las Comisiones III, IV y V para el periodo 2022-II y 2023-I.</a:t>
            </a:r>
          </a:p>
          <a:p>
            <a:pPr algn="just"/>
            <a:endParaRPr lang="es-CO" sz="2000" dirty="0">
              <a:latin typeface="Trebuchet MS" panose="020B0603020202020204" pitchFamily="34" charset="0"/>
            </a:endParaRPr>
          </a:p>
          <a:p>
            <a:pPr marL="285750" indent="-285750" algn="just">
              <a:buFont typeface="Wingdings" panose="05000000000000000000" pitchFamily="2" charset="2"/>
              <a:buChar char="q"/>
            </a:pPr>
            <a:r>
              <a:rPr lang="es-CO" sz="2000" dirty="0">
                <a:latin typeface="Trebuchet MS" panose="020B0603020202020204" pitchFamily="34" charset="0"/>
              </a:rPr>
              <a:t>Posesión del Presidente y Vicepresidente de la Comisión de Presupuesto Local y Hacienda Pública y </a:t>
            </a:r>
            <a:r>
              <a:rPr lang="es-MX" sz="2000" dirty="0">
                <a:latin typeface="Trebuchet MS" panose="020B0603020202020204" pitchFamily="34" charset="0"/>
              </a:rPr>
              <a:t>de la Comisión de Plan de Desarrollo Local y Ordenamiento Territorial.</a:t>
            </a:r>
          </a:p>
          <a:p>
            <a:pPr algn="just"/>
            <a:endParaRPr lang="es-MX" sz="2000" dirty="0">
              <a:latin typeface="Trebuchet MS" panose="020B0603020202020204" pitchFamily="34" charset="0"/>
            </a:endParaRPr>
          </a:p>
          <a:p>
            <a:pPr marL="285750" indent="-285750" algn="just">
              <a:buFont typeface="Wingdings" panose="05000000000000000000" pitchFamily="2" charset="2"/>
              <a:buChar char="q"/>
            </a:pPr>
            <a:r>
              <a:rPr lang="es-MX" sz="2000" dirty="0">
                <a:latin typeface="Trebuchet MS" panose="020B0603020202020204" pitchFamily="34" charset="0"/>
              </a:rPr>
              <a:t>Posesión de los integrantes de las Comisiones de Gobierno, Bienestar Social, Salud y Ambiente; Educación, Cultura, Recreación y Deporte, y Elección de sus Presidentes.</a:t>
            </a:r>
          </a:p>
          <a:p>
            <a:pPr marL="285750" indent="-285750" algn="just">
              <a:buFont typeface="Wingdings" panose="05000000000000000000" pitchFamily="2" charset="2"/>
              <a:buChar char="q"/>
            </a:pPr>
            <a:endParaRPr lang="es-MX" sz="2000" dirty="0">
              <a:latin typeface="Trebuchet MS" panose="020B0603020202020204" pitchFamily="34" charset="0"/>
            </a:endParaRPr>
          </a:p>
          <a:p>
            <a:pPr marL="285750" indent="-285750" algn="just">
              <a:buFont typeface="Wingdings" panose="05000000000000000000" pitchFamily="2" charset="2"/>
              <a:buChar char="q"/>
            </a:pPr>
            <a:r>
              <a:rPr lang="es-MX" sz="2000" dirty="0">
                <a:latin typeface="Trebuchet MS" panose="020B0603020202020204" pitchFamily="34" charset="0"/>
              </a:rPr>
              <a:t>Rendición de cuentas por parte de los Presidentes salientes de las Comisiones permanentes y Conformación de agenda.</a:t>
            </a:r>
          </a:p>
        </p:txBody>
      </p:sp>
      <p:sp>
        <p:nvSpPr>
          <p:cNvPr id="8" name="object 5">
            <a:extLst>
              <a:ext uri="{FF2B5EF4-FFF2-40B4-BE49-F238E27FC236}">
                <a16:creationId xmlns:a16="http://schemas.microsoft.com/office/drawing/2014/main" id="{4BEF9DB3-3DAB-E49D-E55F-E2E492FDFF7E}"/>
              </a:ext>
            </a:extLst>
          </p:cNvPr>
          <p:cNvSpPr txBox="1">
            <a:spLocks noGrp="1"/>
          </p:cNvSpPr>
          <p:nvPr>
            <p:ph type="title"/>
          </p:nvPr>
        </p:nvSpPr>
        <p:spPr>
          <a:xfrm>
            <a:off x="459763" y="371475"/>
            <a:ext cx="10132037" cy="830997"/>
          </a:xfrm>
          <a:prstGeom prst="rect">
            <a:avLst/>
          </a:prstGeom>
          <a:noFill/>
        </p:spPr>
        <p:txBody>
          <a:bodyPr wrap="square" lIns="91440" tIns="45720" rIns="91440" bIns="45720">
            <a:spAutoFit/>
          </a:bodyPr>
          <a:lstStyle/>
          <a:p>
            <a:pPr algn="r" rtl="0"/>
            <a:r>
              <a:rPr lang="es-CO"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Actividades administrativas de participación social y política, </a:t>
            </a:r>
            <a:br>
              <a:rPr lang="es-CO"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br>
            <a:r>
              <a:rPr lang="es-CO"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y complementarias:</a:t>
            </a:r>
            <a:endParaRPr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endParaRPr>
          </a:p>
        </p:txBody>
      </p:sp>
      <p:pic>
        <p:nvPicPr>
          <p:cNvPr id="5" name="Gráfico 4" descr="Portapapeles con relleno sólido">
            <a:extLst>
              <a:ext uri="{FF2B5EF4-FFF2-40B4-BE49-F238E27FC236}">
                <a16:creationId xmlns:a16="http://schemas.microsoft.com/office/drawing/2014/main" id="{1741AEEB-1F5C-9102-232B-7913FFFA08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671" y="5781675"/>
            <a:ext cx="914400" cy="914400"/>
          </a:xfrm>
          <a:prstGeom prst="rect">
            <a:avLst/>
          </a:prstGeom>
        </p:spPr>
      </p:pic>
    </p:spTree>
    <p:extLst>
      <p:ext uri="{BB962C8B-B14F-4D97-AF65-F5344CB8AC3E}">
        <p14:creationId xmlns:p14="http://schemas.microsoft.com/office/powerpoint/2010/main" val="19849419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par>
                          <p:cTn id="27" fill="hold">
                            <p:stCondLst>
                              <p:cond delay="2500"/>
                            </p:stCondLst>
                            <p:childTnLst>
                              <p:par>
                                <p:cTn id="28" presetID="10" presetClass="entr" presetSubtype="0" fill="hold" grpId="0" nodeType="afterEffect">
                                  <p:stCondLst>
                                    <p:cond delay="10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621B5DA-5091-635C-17F5-5C40A82B99B8}"/>
              </a:ext>
            </a:extLst>
          </p:cNvPr>
          <p:cNvSpPr/>
          <p:nvPr/>
        </p:nvSpPr>
        <p:spPr>
          <a:xfrm>
            <a:off x="1066801" y="871151"/>
            <a:ext cx="9677399" cy="5062924"/>
          </a:xfrm>
          <a:prstGeom prst="rect">
            <a:avLst/>
          </a:prstGeom>
        </p:spPr>
        <p:txBody>
          <a:bodyPr wrap="square">
            <a:spAutoFit/>
          </a:bodyPr>
          <a:lstStyle/>
          <a:p>
            <a:pPr marL="285750" indent="-285750" algn="just">
              <a:buFont typeface="Wingdings" panose="05000000000000000000" pitchFamily="2" charset="2"/>
              <a:buChar char="q"/>
            </a:pPr>
            <a:r>
              <a:rPr lang="es-MX" sz="1900" dirty="0">
                <a:latin typeface="Trebuchet MS" panose="020B0603020202020204" pitchFamily="34" charset="0"/>
              </a:rPr>
              <a:t>Instalación y clausura de las sesiones ordinarias de marzo, junio, septiembre y diciembre de 2022.</a:t>
            </a:r>
          </a:p>
          <a:p>
            <a:pPr algn="just"/>
            <a:endParaRPr lang="es-MX" sz="1900" dirty="0">
              <a:latin typeface="Trebuchet MS" panose="020B0603020202020204" pitchFamily="34" charset="0"/>
            </a:endParaRPr>
          </a:p>
          <a:p>
            <a:pPr marL="285750" indent="-285750" algn="just">
              <a:buFont typeface="Wingdings" panose="05000000000000000000" pitchFamily="2" charset="2"/>
              <a:buChar char="q"/>
            </a:pPr>
            <a:r>
              <a:rPr lang="es-MX" sz="1900" dirty="0">
                <a:latin typeface="Trebuchet MS" panose="020B0603020202020204" pitchFamily="34" charset="0"/>
              </a:rPr>
              <a:t>Instalación y clausura de las sesiones extraordinarias de la JAL de Engativá, convocadas por la Alcaldesa Local de Engativá, mediante Decreto 009 de 2022 del 01 de julio de 2022.</a:t>
            </a:r>
          </a:p>
          <a:p>
            <a:pPr algn="just"/>
            <a:endParaRPr lang="es-MX" sz="1900" dirty="0">
              <a:latin typeface="Trebuchet MS" panose="020B0603020202020204" pitchFamily="34" charset="0"/>
            </a:endParaRPr>
          </a:p>
          <a:p>
            <a:pPr marL="285750" indent="-285750" algn="just">
              <a:buFont typeface="Wingdings" panose="05000000000000000000" pitchFamily="2" charset="2"/>
              <a:buChar char="q"/>
            </a:pPr>
            <a:r>
              <a:rPr lang="es-MX" sz="1900" dirty="0">
                <a:latin typeface="Trebuchet MS" panose="020B0603020202020204" pitchFamily="34" charset="0"/>
              </a:rPr>
              <a:t>Ratificación ante la Plenaria la aceptación de la renuncia del Edil Belisario Neira Páez. </a:t>
            </a:r>
          </a:p>
          <a:p>
            <a:pPr marL="285750" indent="-285750" algn="just">
              <a:buFont typeface="Wingdings" panose="05000000000000000000" pitchFamily="2" charset="2"/>
              <a:buChar char="q"/>
            </a:pPr>
            <a:endParaRPr lang="es-MX" sz="1900" dirty="0">
              <a:latin typeface="Trebuchet MS" panose="020B0603020202020204" pitchFamily="34" charset="0"/>
            </a:endParaRPr>
          </a:p>
          <a:p>
            <a:pPr marL="285750" indent="-285750" algn="just">
              <a:buFont typeface="Wingdings" panose="05000000000000000000" pitchFamily="2" charset="2"/>
              <a:buChar char="q"/>
            </a:pPr>
            <a:r>
              <a:rPr lang="es-MX" sz="1900" dirty="0">
                <a:latin typeface="Trebuchet MS" panose="020B0603020202020204" pitchFamily="34" charset="0"/>
              </a:rPr>
              <a:t>Posesión ante la Presidencia de la JAL de Engativá del Edil Joan Manuel Angulo Oliveros en reemplazo del Edil Belisario Neira Páez.</a:t>
            </a:r>
          </a:p>
          <a:p>
            <a:pPr marL="285750" indent="-285750" algn="just">
              <a:buFont typeface="Wingdings" panose="05000000000000000000" pitchFamily="2" charset="2"/>
              <a:buChar char="q"/>
            </a:pPr>
            <a:endParaRPr lang="es-MX" sz="1900" dirty="0">
              <a:latin typeface="Trebuchet MS" panose="020B0603020202020204" pitchFamily="34" charset="0"/>
            </a:endParaRPr>
          </a:p>
          <a:p>
            <a:pPr marL="285750" indent="-285750" algn="just">
              <a:buFont typeface="Wingdings" panose="05000000000000000000" pitchFamily="2" charset="2"/>
              <a:buChar char="q"/>
            </a:pPr>
            <a:r>
              <a:rPr lang="es-MX" sz="1900" dirty="0">
                <a:latin typeface="Trebuchet MS" panose="020B0603020202020204" pitchFamily="34" charset="0"/>
              </a:rPr>
              <a:t>Instalación y clausura de las sesiones extraordinarias de la JAL de Engativá, convocadas por la Alcaldesa Local de Engativá, mediante Decreto Local 022 de 2022 </a:t>
            </a:r>
            <a:r>
              <a:rPr lang="es-MX" sz="1900" i="1" dirty="0">
                <a:latin typeface="Trebuchet MS" panose="020B0603020202020204" pitchFamily="34" charset="0"/>
              </a:rPr>
              <a:t>“</a:t>
            </a:r>
            <a:r>
              <a:rPr lang="es-ES" sz="1900" i="1" dirty="0">
                <a:latin typeface="Trebuchet MS" panose="020B0603020202020204" pitchFamily="34" charset="0"/>
              </a:rPr>
              <a:t>Por el cual se convoca a Sesiones Extraordinarias a la Junta Administradora Local de Engativá del once (11) al catorce (14) de octubre de 2022”</a:t>
            </a:r>
            <a:endParaRPr lang="es-MX" sz="1900" i="1" dirty="0">
              <a:latin typeface="Trebuchet MS" panose="020B0603020202020204" pitchFamily="34" charset="0"/>
            </a:endParaRPr>
          </a:p>
        </p:txBody>
      </p:sp>
      <p:sp>
        <p:nvSpPr>
          <p:cNvPr id="2" name="object 3">
            <a:extLst>
              <a:ext uri="{FF2B5EF4-FFF2-40B4-BE49-F238E27FC236}">
                <a16:creationId xmlns:a16="http://schemas.microsoft.com/office/drawing/2014/main" id="{9DF7AD56-7974-65F1-625C-5FFCEBC7CC50}"/>
              </a:ext>
            </a:extLst>
          </p:cNvPr>
          <p:cNvSpPr/>
          <p:nvPr/>
        </p:nvSpPr>
        <p:spPr>
          <a:xfrm>
            <a:off x="0" y="2657476"/>
            <a:ext cx="1219200" cy="4180598"/>
          </a:xfrm>
          <a:custGeom>
            <a:avLst/>
            <a:gdLst/>
            <a:ahLst/>
            <a:cxnLst/>
            <a:rect l="l" t="t" r="r" b="b"/>
            <a:pathLst>
              <a:path w="903605" h="3601084">
                <a:moveTo>
                  <a:pt x="0" y="0"/>
                </a:moveTo>
                <a:lnTo>
                  <a:pt x="0" y="3601059"/>
                </a:lnTo>
                <a:lnTo>
                  <a:pt x="903020" y="3601059"/>
                </a:lnTo>
                <a:lnTo>
                  <a:pt x="0" y="0"/>
                </a:lnTo>
                <a:close/>
              </a:path>
            </a:pathLst>
          </a:custGeom>
          <a:solidFill>
            <a:srgbClr val="E42328"/>
          </a:solidFill>
        </p:spPr>
        <p:txBody>
          <a:bodyPr wrap="square" lIns="0" tIns="0" rIns="0" bIns="0" rtlCol="0"/>
          <a:lstStyle/>
          <a:p>
            <a:endParaRPr/>
          </a:p>
        </p:txBody>
      </p:sp>
      <p:pic>
        <p:nvPicPr>
          <p:cNvPr id="5" name="Gráfico 4" descr="Portapapeles con relleno sólido">
            <a:extLst>
              <a:ext uri="{FF2B5EF4-FFF2-40B4-BE49-F238E27FC236}">
                <a16:creationId xmlns:a16="http://schemas.microsoft.com/office/drawing/2014/main" id="{431848D6-7C75-4B1E-32CC-3B169900D3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671" y="5781675"/>
            <a:ext cx="914400" cy="914400"/>
          </a:xfrm>
          <a:prstGeom prst="rect">
            <a:avLst/>
          </a:prstGeom>
        </p:spPr>
      </p:pic>
    </p:spTree>
    <p:extLst>
      <p:ext uri="{BB962C8B-B14F-4D97-AF65-F5344CB8AC3E}">
        <p14:creationId xmlns:p14="http://schemas.microsoft.com/office/powerpoint/2010/main" val="19843877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2352674"/>
            <a:ext cx="1676400" cy="4485399"/>
          </a:xfrm>
          <a:custGeom>
            <a:avLst/>
            <a:gdLst/>
            <a:ahLst/>
            <a:cxnLst/>
            <a:rect l="l" t="t" r="r" b="b"/>
            <a:pathLst>
              <a:path w="903605" h="3601084">
                <a:moveTo>
                  <a:pt x="0" y="0"/>
                </a:moveTo>
                <a:lnTo>
                  <a:pt x="0" y="3601059"/>
                </a:lnTo>
                <a:lnTo>
                  <a:pt x="903020" y="3601059"/>
                </a:lnTo>
                <a:lnTo>
                  <a:pt x="0" y="0"/>
                </a:lnTo>
                <a:close/>
              </a:path>
            </a:pathLst>
          </a:custGeom>
          <a:solidFill>
            <a:srgbClr val="E42328"/>
          </a:solidFill>
        </p:spPr>
        <p:txBody>
          <a:bodyPr wrap="square" lIns="0" tIns="0" rIns="0" bIns="0" rtlCol="0"/>
          <a:lstStyle/>
          <a:p>
            <a:endParaRPr/>
          </a:p>
        </p:txBody>
      </p:sp>
      <p:sp>
        <p:nvSpPr>
          <p:cNvPr id="4" name="object 4"/>
          <p:cNvSpPr/>
          <p:nvPr/>
        </p:nvSpPr>
        <p:spPr>
          <a:xfrm>
            <a:off x="11016297" y="5"/>
            <a:ext cx="1181585" cy="4181470"/>
          </a:xfrm>
          <a:custGeom>
            <a:avLst/>
            <a:gdLst/>
            <a:ahLst/>
            <a:cxnLst/>
            <a:rect l="l" t="t" r="r" b="b"/>
            <a:pathLst>
              <a:path w="899795" h="3344545">
                <a:moveTo>
                  <a:pt x="899553" y="0"/>
                </a:moveTo>
                <a:lnTo>
                  <a:pt x="0" y="0"/>
                </a:lnTo>
                <a:lnTo>
                  <a:pt x="899553" y="3344430"/>
                </a:lnTo>
                <a:lnTo>
                  <a:pt x="899553" y="0"/>
                </a:lnTo>
                <a:close/>
              </a:path>
            </a:pathLst>
          </a:custGeom>
          <a:solidFill>
            <a:srgbClr val="FFB71B"/>
          </a:solidFill>
        </p:spPr>
        <p:txBody>
          <a:bodyPr wrap="square" lIns="0" tIns="0" rIns="0" bIns="0" rtlCol="0"/>
          <a:lstStyle/>
          <a:p>
            <a:endParaRPr/>
          </a:p>
        </p:txBody>
      </p:sp>
      <p:sp>
        <p:nvSpPr>
          <p:cNvPr id="6" name="Título 5">
            <a:extLst>
              <a:ext uri="{FF2B5EF4-FFF2-40B4-BE49-F238E27FC236}">
                <a16:creationId xmlns:a16="http://schemas.microsoft.com/office/drawing/2014/main" id="{EE648A1D-DCFE-F42A-B4A2-5DEB20C263F5}"/>
              </a:ext>
            </a:extLst>
          </p:cNvPr>
          <p:cNvSpPr>
            <a:spLocks noGrp="1"/>
          </p:cNvSpPr>
          <p:nvPr>
            <p:ph type="title"/>
          </p:nvPr>
        </p:nvSpPr>
        <p:spPr>
          <a:xfrm>
            <a:off x="1295400" y="828675"/>
            <a:ext cx="9383395" cy="461665"/>
          </a:xfrm>
          <a:noFill/>
        </p:spPr>
        <p:txBody>
          <a:bodyPr wrap="square" lIns="91440" tIns="45720" rIns="91440" bIns="45720">
            <a:spAutoFit/>
          </a:bodyPr>
          <a:lstStyle/>
          <a:p>
            <a:pPr algn="ctr" rtl="0"/>
            <a:r>
              <a:rPr lang="es-CO"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Sesiones convocadas</a:t>
            </a:r>
          </a:p>
        </p:txBody>
      </p:sp>
      <p:pic>
        <p:nvPicPr>
          <p:cNvPr id="5" name="Gráfico 4" descr="Junta de directores contorno">
            <a:extLst>
              <a:ext uri="{FF2B5EF4-FFF2-40B4-BE49-F238E27FC236}">
                <a16:creationId xmlns:a16="http://schemas.microsoft.com/office/drawing/2014/main" id="{37B7E9A4-1E5F-4612-E1DA-E88FF7335D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903" y="5509577"/>
            <a:ext cx="1186497" cy="1186497"/>
          </a:xfrm>
          <a:prstGeom prst="rect">
            <a:avLst/>
          </a:prstGeom>
        </p:spPr>
      </p:pic>
      <p:sp>
        <p:nvSpPr>
          <p:cNvPr id="2" name="Título 5">
            <a:extLst>
              <a:ext uri="{FF2B5EF4-FFF2-40B4-BE49-F238E27FC236}">
                <a16:creationId xmlns:a16="http://schemas.microsoft.com/office/drawing/2014/main" id="{2D3E2638-A5BF-09C6-C4C5-143E1EAC5727}"/>
              </a:ext>
            </a:extLst>
          </p:cNvPr>
          <p:cNvSpPr txBox="1">
            <a:spLocks/>
          </p:cNvSpPr>
          <p:nvPr/>
        </p:nvSpPr>
        <p:spPr>
          <a:xfrm>
            <a:off x="3733800" y="5935341"/>
            <a:ext cx="6629400" cy="461665"/>
          </a:xfrm>
          <a:prstGeom prst="rect">
            <a:avLst/>
          </a:prstGeom>
          <a:noFill/>
        </p:spPr>
        <p:txBody>
          <a:bodyPr wrap="square" lIns="91440" tIns="45720" rIns="91440" bIns="45720">
            <a:spAutoFit/>
          </a:bodyPr>
          <a:lstStyle>
            <a:lvl1pPr>
              <a:defRPr sz="6200" b="1" i="0">
                <a:solidFill>
                  <a:srgbClr val="E42328"/>
                </a:solidFill>
                <a:latin typeface="Trebuchet MS"/>
                <a:ea typeface="+mj-ea"/>
                <a:cs typeface="Trebuchet MS"/>
              </a:defRPr>
            </a:lvl1pPr>
          </a:lstStyle>
          <a:p>
            <a:pPr rtl="0"/>
            <a:r>
              <a:rPr lang="es-CO" sz="2400" kern="1200" dirty="0">
                <a:ln w="0"/>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Total: 262 sesiones convocadas</a:t>
            </a:r>
          </a:p>
        </p:txBody>
      </p:sp>
      <p:graphicFrame>
        <p:nvGraphicFramePr>
          <p:cNvPr id="7" name="Tabla 6">
            <a:extLst>
              <a:ext uri="{FF2B5EF4-FFF2-40B4-BE49-F238E27FC236}">
                <a16:creationId xmlns:a16="http://schemas.microsoft.com/office/drawing/2014/main" id="{E8E02971-3644-1E94-3688-14A5D07D41C8}"/>
              </a:ext>
            </a:extLst>
          </p:cNvPr>
          <p:cNvGraphicFramePr>
            <a:graphicFrameLocks noGrp="1"/>
          </p:cNvGraphicFramePr>
          <p:nvPr>
            <p:extLst>
              <p:ext uri="{D42A27DB-BD31-4B8C-83A1-F6EECF244321}">
                <p14:modId xmlns:p14="http://schemas.microsoft.com/office/powerpoint/2010/main" val="4118602287"/>
              </p:ext>
            </p:extLst>
          </p:nvPr>
        </p:nvGraphicFramePr>
        <p:xfrm>
          <a:off x="1143000" y="1846445"/>
          <a:ext cx="10074750" cy="3532791"/>
        </p:xfrm>
        <a:graphic>
          <a:graphicData uri="http://schemas.openxmlformats.org/drawingml/2006/table">
            <a:tbl>
              <a:tblPr firstRow="1" firstCol="1" bandRow="1">
                <a:tableStyleId>{5C22544A-7EE6-4342-B048-85BDC9FD1C3A}</a:tableStyleId>
              </a:tblPr>
              <a:tblGrid>
                <a:gridCol w="1437219">
                  <a:extLst>
                    <a:ext uri="{9D8B030D-6E8A-4147-A177-3AD203B41FA5}">
                      <a16:colId xmlns:a16="http://schemas.microsoft.com/office/drawing/2014/main" val="3214379746"/>
                    </a:ext>
                  </a:extLst>
                </a:gridCol>
                <a:gridCol w="1112976">
                  <a:extLst>
                    <a:ext uri="{9D8B030D-6E8A-4147-A177-3AD203B41FA5}">
                      <a16:colId xmlns:a16="http://schemas.microsoft.com/office/drawing/2014/main" val="944366858"/>
                    </a:ext>
                  </a:extLst>
                </a:gridCol>
                <a:gridCol w="209355">
                  <a:extLst>
                    <a:ext uri="{9D8B030D-6E8A-4147-A177-3AD203B41FA5}">
                      <a16:colId xmlns:a16="http://schemas.microsoft.com/office/drawing/2014/main" val="3877494906"/>
                    </a:ext>
                  </a:extLst>
                </a:gridCol>
                <a:gridCol w="1158303">
                  <a:extLst>
                    <a:ext uri="{9D8B030D-6E8A-4147-A177-3AD203B41FA5}">
                      <a16:colId xmlns:a16="http://schemas.microsoft.com/office/drawing/2014/main" val="2373050523"/>
                    </a:ext>
                  </a:extLst>
                </a:gridCol>
                <a:gridCol w="859415">
                  <a:extLst>
                    <a:ext uri="{9D8B030D-6E8A-4147-A177-3AD203B41FA5}">
                      <a16:colId xmlns:a16="http://schemas.microsoft.com/office/drawing/2014/main" val="255713006"/>
                    </a:ext>
                  </a:extLst>
                </a:gridCol>
                <a:gridCol w="192082">
                  <a:extLst>
                    <a:ext uri="{9D8B030D-6E8A-4147-A177-3AD203B41FA5}">
                      <a16:colId xmlns:a16="http://schemas.microsoft.com/office/drawing/2014/main" val="290727964"/>
                    </a:ext>
                  </a:extLst>
                </a:gridCol>
                <a:gridCol w="1845382">
                  <a:extLst>
                    <a:ext uri="{9D8B030D-6E8A-4147-A177-3AD203B41FA5}">
                      <a16:colId xmlns:a16="http://schemas.microsoft.com/office/drawing/2014/main" val="2136892274"/>
                    </a:ext>
                  </a:extLst>
                </a:gridCol>
                <a:gridCol w="666438">
                  <a:extLst>
                    <a:ext uri="{9D8B030D-6E8A-4147-A177-3AD203B41FA5}">
                      <a16:colId xmlns:a16="http://schemas.microsoft.com/office/drawing/2014/main" val="3715399682"/>
                    </a:ext>
                  </a:extLst>
                </a:gridCol>
                <a:gridCol w="231380">
                  <a:extLst>
                    <a:ext uri="{9D8B030D-6E8A-4147-A177-3AD203B41FA5}">
                      <a16:colId xmlns:a16="http://schemas.microsoft.com/office/drawing/2014/main" val="3501223020"/>
                    </a:ext>
                  </a:extLst>
                </a:gridCol>
                <a:gridCol w="1582150">
                  <a:extLst>
                    <a:ext uri="{9D8B030D-6E8A-4147-A177-3AD203B41FA5}">
                      <a16:colId xmlns:a16="http://schemas.microsoft.com/office/drawing/2014/main" val="3482634394"/>
                    </a:ext>
                  </a:extLst>
                </a:gridCol>
                <a:gridCol w="780050">
                  <a:extLst>
                    <a:ext uri="{9D8B030D-6E8A-4147-A177-3AD203B41FA5}">
                      <a16:colId xmlns:a16="http://schemas.microsoft.com/office/drawing/2014/main" val="3029944750"/>
                    </a:ext>
                  </a:extLst>
                </a:gridCol>
              </a:tblGrid>
              <a:tr h="425569">
                <a:tc gridSpan="2">
                  <a:txBody>
                    <a:bodyPr/>
                    <a:lstStyle/>
                    <a:p>
                      <a:pPr marL="0" algn="ctr">
                        <a:lnSpc>
                          <a:spcPct val="115000"/>
                        </a:lnSpc>
                      </a:pPr>
                      <a:r>
                        <a:rPr lang="es-CO" sz="2000" b="1" spc="0" dirty="0">
                          <a:solidFill>
                            <a:schemeClr val="tx1"/>
                          </a:solidFill>
                          <a:latin typeface="Trebuchet MS" panose="020B0603020202020204" pitchFamily="34" charset="0"/>
                          <a:ea typeface="+mn-ea"/>
                          <a:cs typeface="Traditional Arabic" panose="020B0604020202020204" pitchFamily="18" charset="-78"/>
                        </a:rPr>
                        <a:t>Ordinarias Plenarias</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s-CO"/>
                    </a:p>
                  </a:txBody>
                  <a:tcPr/>
                </a:tc>
                <a:tc>
                  <a:txBody>
                    <a:bodyPr/>
                    <a:lstStyle/>
                    <a:p>
                      <a:pPr marL="0" algn="ctr">
                        <a:lnSpc>
                          <a:spcPct val="115000"/>
                        </a:lnSpc>
                      </a:pPr>
                      <a:r>
                        <a:rPr lang="es-CO" sz="2000" b="1" spc="0" dirty="0">
                          <a:solidFill>
                            <a:schemeClr val="tx1"/>
                          </a:solidFill>
                          <a:latin typeface="Trebuchet MS" panose="020B0603020202020204" pitchFamily="34" charset="0"/>
                          <a:ea typeface="+mn-ea"/>
                          <a:cs typeface="Traditional Arabic" panose="020B0604020202020204" pitchFamily="18" charset="-78"/>
                        </a:rPr>
                        <a:t> </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gridSpan="2">
                  <a:txBody>
                    <a:bodyPr/>
                    <a:lstStyle/>
                    <a:p>
                      <a:pPr marL="0" algn="ctr">
                        <a:lnSpc>
                          <a:spcPct val="115000"/>
                        </a:lnSpc>
                      </a:pPr>
                      <a:r>
                        <a:rPr lang="es-CO" sz="2000" b="1" spc="0" dirty="0">
                          <a:solidFill>
                            <a:schemeClr val="tx1"/>
                          </a:solidFill>
                          <a:latin typeface="Trebuchet MS" panose="020B0603020202020204" pitchFamily="34" charset="0"/>
                          <a:ea typeface="+mn-ea"/>
                          <a:cs typeface="Traditional Arabic" panose="020B0604020202020204" pitchFamily="18" charset="-78"/>
                        </a:rPr>
                        <a:t>Extraordinarias</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s-CO"/>
                    </a:p>
                  </a:txBody>
                  <a:tcPr/>
                </a:tc>
                <a:tc>
                  <a:txBody>
                    <a:bodyPr/>
                    <a:lstStyle/>
                    <a:p>
                      <a:pPr marL="0" algn="ctr">
                        <a:lnSpc>
                          <a:spcPct val="115000"/>
                        </a:lnSpc>
                      </a:pPr>
                      <a:r>
                        <a:rPr lang="es-CO" sz="2000" b="1" spc="0">
                          <a:solidFill>
                            <a:schemeClr val="tx1"/>
                          </a:solidFill>
                          <a:latin typeface="Trebuchet MS" panose="020B0603020202020204" pitchFamily="34" charset="0"/>
                          <a:ea typeface="+mn-ea"/>
                          <a:cs typeface="Traditional Arabic" panose="020B0604020202020204" pitchFamily="18" charset="-78"/>
                        </a:rPr>
                        <a:t> </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gridSpan="2">
                  <a:txBody>
                    <a:bodyPr/>
                    <a:lstStyle/>
                    <a:p>
                      <a:pPr marL="0" algn="ctr">
                        <a:lnSpc>
                          <a:spcPct val="115000"/>
                        </a:lnSpc>
                      </a:pPr>
                      <a:r>
                        <a:rPr lang="es-CO" sz="2000" b="1" spc="0" dirty="0">
                          <a:solidFill>
                            <a:schemeClr val="tx1"/>
                          </a:solidFill>
                          <a:latin typeface="Trebuchet MS" panose="020B0603020202020204" pitchFamily="34" charset="0"/>
                          <a:ea typeface="+mn-ea"/>
                          <a:cs typeface="Traditional Arabic" panose="020B0604020202020204" pitchFamily="18" charset="-78"/>
                        </a:rPr>
                        <a:t>Comisiones 2022-I</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s-CO"/>
                    </a:p>
                  </a:txBody>
                  <a:tcPr/>
                </a:tc>
                <a:tc>
                  <a:txBody>
                    <a:bodyPr/>
                    <a:lstStyle/>
                    <a:p>
                      <a:pPr marL="0" algn="ctr">
                        <a:lnSpc>
                          <a:spcPct val="115000"/>
                        </a:lnSpc>
                      </a:pPr>
                      <a:r>
                        <a:rPr lang="es-CO" sz="2000" b="1" spc="0" dirty="0">
                          <a:solidFill>
                            <a:schemeClr val="tx1"/>
                          </a:solidFill>
                          <a:latin typeface="Trebuchet MS" panose="020B0603020202020204" pitchFamily="34" charset="0"/>
                          <a:ea typeface="+mn-ea"/>
                          <a:cs typeface="Traditional Arabic" panose="020B0604020202020204" pitchFamily="18" charset="-78"/>
                        </a:rPr>
                        <a:t> </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gridSpan="2">
                  <a:txBody>
                    <a:bodyPr/>
                    <a:lstStyle/>
                    <a:p>
                      <a:pPr marL="0" algn="ctr">
                        <a:lnSpc>
                          <a:spcPct val="115000"/>
                        </a:lnSpc>
                      </a:pPr>
                      <a:r>
                        <a:rPr lang="es-CO" sz="2000" b="1" spc="0" dirty="0">
                          <a:solidFill>
                            <a:schemeClr val="tx1"/>
                          </a:solidFill>
                          <a:latin typeface="Trebuchet MS" panose="020B0603020202020204" pitchFamily="34" charset="0"/>
                          <a:ea typeface="+mn-ea"/>
                          <a:cs typeface="Traditional Arabic" panose="020B0604020202020204" pitchFamily="18" charset="-78"/>
                        </a:rPr>
                        <a:t>Comisiones 2022-II</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s-CO"/>
                    </a:p>
                  </a:txBody>
                  <a:tcPr/>
                </a:tc>
                <a:extLst>
                  <a:ext uri="{0D108BD9-81ED-4DB2-BD59-A6C34878D82A}">
                    <a16:rowId xmlns:a16="http://schemas.microsoft.com/office/drawing/2014/main" val="2841044537"/>
                  </a:ext>
                </a:extLst>
              </a:tr>
              <a:tr h="288861">
                <a:tc>
                  <a:txBody>
                    <a:bodyPr/>
                    <a:lstStyle/>
                    <a:p>
                      <a:pPr algn="ctr">
                        <a:lnSpc>
                          <a:spcPct val="115000"/>
                        </a:lnSpc>
                      </a:pPr>
                      <a:r>
                        <a:rPr lang="es-CO" sz="1800" b="1" dirty="0">
                          <a:solidFill>
                            <a:sysClr val="windowText" lastClr="000000"/>
                          </a:solidFill>
                          <a:effectLst/>
                          <a:latin typeface="Trebuchet MS" panose="020B0603020202020204" pitchFamily="34" charset="0"/>
                        </a:rPr>
                        <a:t>Mes</a:t>
                      </a:r>
                      <a:endParaRPr lang="es-CO" sz="1800" b="1"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a:txBody>
                    <a:bodyPr/>
                    <a:lstStyle/>
                    <a:p>
                      <a:pPr algn="ctr">
                        <a:lnSpc>
                          <a:spcPct val="115000"/>
                        </a:lnSpc>
                      </a:pPr>
                      <a:r>
                        <a:rPr lang="es-CO" sz="1800" b="1" dirty="0">
                          <a:solidFill>
                            <a:sysClr val="windowText" lastClr="000000"/>
                          </a:solidFill>
                          <a:effectLst/>
                          <a:latin typeface="Trebuchet MS" panose="020B0603020202020204" pitchFamily="34" charset="0"/>
                        </a:rPr>
                        <a:t>#</a:t>
                      </a:r>
                      <a:endParaRPr lang="es-CO" sz="1800" b="1"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a:txBody>
                    <a:bodyPr/>
                    <a:lstStyle/>
                    <a:p>
                      <a:pPr algn="ctr">
                        <a:lnSpc>
                          <a:spcPct val="115000"/>
                        </a:lnSpc>
                      </a:pPr>
                      <a:r>
                        <a:rPr lang="es-CO" sz="1800" b="1" dirty="0">
                          <a:solidFill>
                            <a:sysClr val="windowText" lastClr="000000"/>
                          </a:solidFill>
                          <a:effectLst/>
                          <a:latin typeface="Trebuchet MS" panose="020B0603020202020204" pitchFamily="34" charset="0"/>
                        </a:rPr>
                        <a:t> </a:t>
                      </a:r>
                      <a:endParaRPr lang="es-CO" sz="1800" b="1"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lnSpc>
                          <a:spcPct val="115000"/>
                        </a:lnSpc>
                      </a:pPr>
                      <a:r>
                        <a:rPr lang="es-CO" sz="1800" b="1" dirty="0">
                          <a:solidFill>
                            <a:sysClr val="windowText" lastClr="000000"/>
                          </a:solidFill>
                          <a:effectLst/>
                          <a:latin typeface="Trebuchet MS" panose="020B0603020202020204" pitchFamily="34" charset="0"/>
                        </a:rPr>
                        <a:t>Mes</a:t>
                      </a:r>
                      <a:endParaRPr lang="es-CO" sz="1800" b="1"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a:txBody>
                    <a:bodyPr/>
                    <a:lstStyle/>
                    <a:p>
                      <a:pPr algn="ctr">
                        <a:lnSpc>
                          <a:spcPct val="115000"/>
                        </a:lnSpc>
                      </a:pPr>
                      <a:r>
                        <a:rPr lang="es-CO" sz="1800" b="1" dirty="0">
                          <a:solidFill>
                            <a:sysClr val="windowText" lastClr="000000"/>
                          </a:solidFill>
                          <a:effectLst/>
                          <a:latin typeface="Trebuchet MS" panose="020B0603020202020204" pitchFamily="34" charset="0"/>
                        </a:rPr>
                        <a:t>#</a:t>
                      </a:r>
                      <a:endParaRPr lang="es-CO" sz="1800" b="1"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a:txBody>
                    <a:bodyPr/>
                    <a:lstStyle/>
                    <a:p>
                      <a:pPr algn="ctr">
                        <a:lnSpc>
                          <a:spcPct val="115000"/>
                        </a:lnSpc>
                      </a:pPr>
                      <a:r>
                        <a:rPr lang="es-CO" sz="1800" b="1" dirty="0">
                          <a:solidFill>
                            <a:sysClr val="windowText" lastClr="000000"/>
                          </a:solidFill>
                          <a:effectLst/>
                          <a:latin typeface="Trebuchet MS" panose="020B0603020202020204" pitchFamily="34" charset="0"/>
                        </a:rPr>
                        <a:t> </a:t>
                      </a:r>
                      <a:endParaRPr lang="es-CO" sz="1800" b="1"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lnSpc>
                          <a:spcPct val="115000"/>
                        </a:lnSpc>
                      </a:pPr>
                      <a:r>
                        <a:rPr lang="es-CO" sz="1800" b="1" dirty="0">
                          <a:solidFill>
                            <a:sysClr val="windowText" lastClr="000000"/>
                          </a:solidFill>
                          <a:effectLst/>
                          <a:latin typeface="Trebuchet MS" panose="020B0603020202020204" pitchFamily="34" charset="0"/>
                        </a:rPr>
                        <a:t>Mes</a:t>
                      </a:r>
                      <a:endParaRPr lang="es-CO" sz="1800" b="1"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a:txBody>
                    <a:bodyPr/>
                    <a:lstStyle/>
                    <a:p>
                      <a:pPr algn="ctr">
                        <a:lnSpc>
                          <a:spcPct val="115000"/>
                        </a:lnSpc>
                      </a:pPr>
                      <a:r>
                        <a:rPr lang="es-CO" sz="1800" b="1" dirty="0">
                          <a:solidFill>
                            <a:sysClr val="windowText" lastClr="000000"/>
                          </a:solidFill>
                          <a:effectLst/>
                          <a:latin typeface="Trebuchet MS" panose="020B0603020202020204" pitchFamily="34" charset="0"/>
                        </a:rPr>
                        <a:t>#</a:t>
                      </a:r>
                      <a:endParaRPr lang="es-CO" sz="1800" b="1"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a:txBody>
                    <a:bodyPr/>
                    <a:lstStyle/>
                    <a:p>
                      <a:pPr algn="ctr">
                        <a:lnSpc>
                          <a:spcPct val="115000"/>
                        </a:lnSpc>
                      </a:pPr>
                      <a:r>
                        <a:rPr lang="es-CO" sz="1800" b="1" dirty="0">
                          <a:solidFill>
                            <a:sysClr val="windowText" lastClr="000000"/>
                          </a:solidFill>
                          <a:effectLst/>
                          <a:latin typeface="Trebuchet MS" panose="020B0603020202020204" pitchFamily="34" charset="0"/>
                        </a:rPr>
                        <a:t> </a:t>
                      </a:r>
                      <a:endParaRPr lang="es-CO" sz="1800" b="1"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lnSpc>
                          <a:spcPct val="115000"/>
                        </a:lnSpc>
                      </a:pPr>
                      <a:r>
                        <a:rPr lang="es-CO" sz="1800" b="1" dirty="0">
                          <a:solidFill>
                            <a:sysClr val="windowText" lastClr="000000"/>
                          </a:solidFill>
                          <a:effectLst/>
                          <a:latin typeface="Trebuchet MS" panose="020B0603020202020204" pitchFamily="34" charset="0"/>
                        </a:rPr>
                        <a:t>Mes</a:t>
                      </a:r>
                      <a:endParaRPr lang="es-CO" sz="1800" b="1"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a:txBody>
                    <a:bodyPr/>
                    <a:lstStyle/>
                    <a:p>
                      <a:pPr algn="ctr">
                        <a:lnSpc>
                          <a:spcPct val="115000"/>
                        </a:lnSpc>
                      </a:pPr>
                      <a:r>
                        <a:rPr lang="es-CO" sz="1800" b="1" dirty="0">
                          <a:solidFill>
                            <a:sysClr val="windowText" lastClr="000000"/>
                          </a:solidFill>
                          <a:effectLst/>
                          <a:latin typeface="Trebuchet MS" panose="020B0603020202020204" pitchFamily="34" charset="0"/>
                        </a:rPr>
                        <a:t>#</a:t>
                      </a:r>
                      <a:endParaRPr lang="es-CO" sz="1800" b="1"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extLst>
                  <a:ext uri="{0D108BD9-81ED-4DB2-BD59-A6C34878D82A}">
                    <a16:rowId xmlns:a16="http://schemas.microsoft.com/office/drawing/2014/main" val="762743858"/>
                  </a:ext>
                </a:extLst>
              </a:tr>
              <a:tr h="401145">
                <a:tc>
                  <a:txBody>
                    <a:bodyPr/>
                    <a:lstStyle/>
                    <a:p>
                      <a:pPr algn="ctr">
                        <a:lnSpc>
                          <a:spcPct val="115000"/>
                        </a:lnSpc>
                      </a:pPr>
                      <a:r>
                        <a:rPr lang="es-CO" sz="1800" b="0" dirty="0">
                          <a:solidFill>
                            <a:sysClr val="windowText" lastClr="000000"/>
                          </a:solidFill>
                          <a:effectLst/>
                          <a:latin typeface="Trebuchet MS" panose="020B0603020202020204" pitchFamily="34" charset="0"/>
                        </a:rPr>
                        <a:t>Marzo</a:t>
                      </a:r>
                      <a:endParaRPr lang="es-CO" sz="1800" b="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21</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 </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Julio</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1</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s-CO" sz="1800">
                          <a:solidFill>
                            <a:sysClr val="windowText" lastClr="000000"/>
                          </a:solidFill>
                          <a:effectLst/>
                          <a:latin typeface="Trebuchet MS" panose="020B0603020202020204" pitchFamily="34" charset="0"/>
                        </a:rPr>
                        <a:t> </a:t>
                      </a:r>
                      <a:endParaRPr lang="es-CO" sz="180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Enero</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21</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 </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Julio</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s-CO" sz="1800">
                          <a:solidFill>
                            <a:sysClr val="windowText" lastClr="000000"/>
                          </a:solidFill>
                          <a:effectLst/>
                          <a:latin typeface="Trebuchet MS" panose="020B0603020202020204" pitchFamily="34" charset="0"/>
                        </a:rPr>
                        <a:t>19</a:t>
                      </a:r>
                      <a:endParaRPr lang="es-CO" sz="180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4402104"/>
                  </a:ext>
                </a:extLst>
              </a:tr>
              <a:tr h="425569">
                <a:tc>
                  <a:txBody>
                    <a:bodyPr/>
                    <a:lstStyle/>
                    <a:p>
                      <a:pPr algn="ctr">
                        <a:lnSpc>
                          <a:spcPct val="115000"/>
                        </a:lnSpc>
                      </a:pPr>
                      <a:r>
                        <a:rPr lang="es-CO" sz="1800" b="0" dirty="0">
                          <a:solidFill>
                            <a:sysClr val="windowText" lastClr="000000"/>
                          </a:solidFill>
                          <a:effectLst/>
                          <a:latin typeface="Trebuchet MS" panose="020B0603020202020204" pitchFamily="34" charset="0"/>
                        </a:rPr>
                        <a:t>Junio</a:t>
                      </a:r>
                      <a:endParaRPr lang="es-CO" sz="1800" b="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9F"/>
                    </a:solid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21</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9F"/>
                    </a:solid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 </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Octubre</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9F"/>
                    </a:solid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4</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9F"/>
                    </a:solid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 </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Febrero</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9F"/>
                    </a:solid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20</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9F"/>
                    </a:solid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 </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Agosto</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9F"/>
                    </a:solid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20</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9F"/>
                    </a:solidFill>
                  </a:tcPr>
                </a:tc>
                <a:extLst>
                  <a:ext uri="{0D108BD9-81ED-4DB2-BD59-A6C34878D82A}">
                    <a16:rowId xmlns:a16="http://schemas.microsoft.com/office/drawing/2014/main" val="599022088"/>
                  </a:ext>
                </a:extLst>
              </a:tr>
              <a:tr h="425569">
                <a:tc>
                  <a:txBody>
                    <a:bodyPr/>
                    <a:lstStyle/>
                    <a:p>
                      <a:pPr algn="ctr">
                        <a:lnSpc>
                          <a:spcPct val="115000"/>
                        </a:lnSpc>
                      </a:pPr>
                      <a:r>
                        <a:rPr lang="es-CO" sz="1800" b="0" dirty="0">
                          <a:solidFill>
                            <a:sysClr val="windowText" lastClr="000000"/>
                          </a:solidFill>
                          <a:effectLst/>
                          <a:latin typeface="Trebuchet MS" panose="020B0603020202020204" pitchFamily="34" charset="0"/>
                        </a:rPr>
                        <a:t>Septiembre</a:t>
                      </a:r>
                      <a:endParaRPr lang="es-CO" sz="1800" b="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22</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 </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lnSpc>
                          <a:spcPct val="115000"/>
                        </a:lnSpc>
                      </a:pPr>
                      <a:r>
                        <a:rPr lang="es-CO" sz="1800" b="1" dirty="0">
                          <a:solidFill>
                            <a:sysClr val="windowText" lastClr="000000"/>
                          </a:solidFill>
                          <a:effectLst/>
                          <a:latin typeface="Trebuchet MS" panose="020B0603020202020204" pitchFamily="34" charset="0"/>
                        </a:rPr>
                        <a:t>Total</a:t>
                      </a:r>
                      <a:endParaRPr lang="es-CO" sz="1800" b="1"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5</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s-CO" sz="1800">
                          <a:solidFill>
                            <a:sysClr val="windowText" lastClr="000000"/>
                          </a:solidFill>
                          <a:effectLst/>
                          <a:latin typeface="Trebuchet MS" panose="020B0603020202020204" pitchFamily="34" charset="0"/>
                        </a:rPr>
                        <a:t> </a:t>
                      </a:r>
                      <a:endParaRPr lang="es-CO" sz="180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Marzo</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s-CO" sz="1800">
                          <a:solidFill>
                            <a:sysClr val="windowText" lastClr="000000"/>
                          </a:solidFill>
                          <a:effectLst/>
                          <a:latin typeface="Trebuchet MS" panose="020B0603020202020204" pitchFamily="34" charset="0"/>
                        </a:rPr>
                        <a:t>3</a:t>
                      </a:r>
                      <a:endParaRPr lang="es-CO" sz="180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 </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Septiembre</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4</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1603106"/>
                  </a:ext>
                </a:extLst>
              </a:tr>
              <a:tr h="425569">
                <a:tc>
                  <a:txBody>
                    <a:bodyPr/>
                    <a:lstStyle/>
                    <a:p>
                      <a:pPr algn="ctr">
                        <a:lnSpc>
                          <a:spcPct val="115000"/>
                        </a:lnSpc>
                      </a:pPr>
                      <a:r>
                        <a:rPr lang="es-CO" sz="1800" b="0" dirty="0">
                          <a:solidFill>
                            <a:sysClr val="windowText" lastClr="000000"/>
                          </a:solidFill>
                          <a:effectLst/>
                          <a:latin typeface="Trebuchet MS" panose="020B0603020202020204" pitchFamily="34" charset="0"/>
                        </a:rPr>
                        <a:t>Diciembre</a:t>
                      </a:r>
                      <a:endParaRPr lang="es-CO" sz="1800" b="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9F"/>
                    </a:solid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14</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9F"/>
                    </a:solid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 </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no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 </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no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 </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noFill/>
                  </a:tcPr>
                </a:tc>
                <a:tc>
                  <a:txBody>
                    <a:bodyPr/>
                    <a:lstStyle/>
                    <a:p>
                      <a:pPr algn="ctr">
                        <a:lnSpc>
                          <a:spcPct val="115000"/>
                        </a:lnSpc>
                      </a:pPr>
                      <a:r>
                        <a:rPr lang="es-CO" sz="1800">
                          <a:solidFill>
                            <a:sysClr val="windowText" lastClr="000000"/>
                          </a:solidFill>
                          <a:effectLst/>
                          <a:latin typeface="Trebuchet MS" panose="020B0603020202020204" pitchFamily="34" charset="0"/>
                        </a:rPr>
                        <a:t> </a:t>
                      </a:r>
                      <a:endParaRPr lang="es-CO" sz="180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no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Abril</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9F"/>
                    </a:solid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20</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9F"/>
                    </a:solid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 </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Octubre</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9F"/>
                    </a:solid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19</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9F"/>
                    </a:solidFill>
                  </a:tcPr>
                </a:tc>
                <a:extLst>
                  <a:ext uri="{0D108BD9-81ED-4DB2-BD59-A6C34878D82A}">
                    <a16:rowId xmlns:a16="http://schemas.microsoft.com/office/drawing/2014/main" val="116749860"/>
                  </a:ext>
                </a:extLst>
              </a:tr>
              <a:tr h="425569">
                <a:tc>
                  <a:txBody>
                    <a:bodyPr/>
                    <a:lstStyle/>
                    <a:p>
                      <a:pPr algn="ctr">
                        <a:lnSpc>
                          <a:spcPct val="115000"/>
                        </a:lnSpc>
                      </a:pPr>
                      <a:r>
                        <a:rPr lang="es-CO" sz="1800" dirty="0">
                          <a:solidFill>
                            <a:sysClr val="windowText" lastClr="000000"/>
                          </a:solidFill>
                          <a:effectLst/>
                          <a:latin typeface="Trebuchet MS" panose="020B0603020202020204" pitchFamily="34" charset="0"/>
                        </a:rPr>
                        <a:t>Total</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78</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 </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noFill/>
                  </a:tcPr>
                </a:tc>
                <a:tc>
                  <a:txBody>
                    <a:bodyPr/>
                    <a:lstStyle/>
                    <a:p>
                      <a:pPr algn="ctr">
                        <a:lnSpc>
                          <a:spcPct val="115000"/>
                        </a:lnSpc>
                      </a:pPr>
                      <a:r>
                        <a:rPr lang="es-CO" sz="1800">
                          <a:solidFill>
                            <a:sysClr val="windowText" lastClr="000000"/>
                          </a:solidFill>
                          <a:effectLst/>
                          <a:latin typeface="Trebuchet MS" panose="020B0603020202020204" pitchFamily="34" charset="0"/>
                        </a:rPr>
                        <a:t> </a:t>
                      </a:r>
                      <a:endParaRPr lang="es-CO" sz="180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no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 </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noFill/>
                  </a:tcPr>
                </a:tc>
                <a:tc>
                  <a:txBody>
                    <a:bodyPr/>
                    <a:lstStyle/>
                    <a:p>
                      <a:pPr algn="ctr">
                        <a:lnSpc>
                          <a:spcPct val="115000"/>
                        </a:lnSpc>
                      </a:pPr>
                      <a:r>
                        <a:rPr lang="es-CO" sz="1800">
                          <a:solidFill>
                            <a:sysClr val="windowText" lastClr="000000"/>
                          </a:solidFill>
                          <a:effectLst/>
                          <a:latin typeface="Trebuchet MS" panose="020B0603020202020204" pitchFamily="34" charset="0"/>
                        </a:rPr>
                        <a:t> </a:t>
                      </a:r>
                      <a:endParaRPr lang="es-CO" sz="180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noFill/>
                  </a:tcPr>
                </a:tc>
                <a:tc>
                  <a:txBody>
                    <a:bodyPr/>
                    <a:lstStyle/>
                    <a:p>
                      <a:pPr algn="ctr">
                        <a:lnSpc>
                          <a:spcPct val="115000"/>
                        </a:lnSpc>
                      </a:pPr>
                      <a:r>
                        <a:rPr lang="es-CO" sz="1800">
                          <a:solidFill>
                            <a:sysClr val="windowText" lastClr="000000"/>
                          </a:solidFill>
                          <a:effectLst/>
                          <a:latin typeface="Trebuchet MS" panose="020B0603020202020204" pitchFamily="34" charset="0"/>
                        </a:rPr>
                        <a:t>Mayo</a:t>
                      </a:r>
                      <a:endParaRPr lang="es-CO" sz="180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21</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 </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Noviembre</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23</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9868333"/>
                  </a:ext>
                </a:extLst>
              </a:tr>
              <a:tr h="425569">
                <a:tc>
                  <a:txBody>
                    <a:bodyPr/>
                    <a:lstStyle/>
                    <a:p>
                      <a:pPr algn="ctr">
                        <a:lnSpc>
                          <a:spcPct val="115000"/>
                        </a:lnSpc>
                      </a:pPr>
                      <a:r>
                        <a:rPr lang="es-CO" sz="1800" dirty="0">
                          <a:solidFill>
                            <a:sysClr val="windowText" lastClr="000000"/>
                          </a:solidFill>
                          <a:effectLst/>
                          <a:latin typeface="Trebuchet MS" panose="020B0603020202020204" pitchFamily="34" charset="0"/>
                        </a:rPr>
                        <a:t> </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no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 </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no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 </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noFill/>
                  </a:tcPr>
                </a:tc>
                <a:tc>
                  <a:txBody>
                    <a:bodyPr/>
                    <a:lstStyle/>
                    <a:p>
                      <a:pPr algn="ctr">
                        <a:lnSpc>
                          <a:spcPct val="115000"/>
                        </a:lnSpc>
                      </a:pPr>
                      <a:r>
                        <a:rPr lang="es-CO" sz="1800">
                          <a:solidFill>
                            <a:sysClr val="windowText" lastClr="000000"/>
                          </a:solidFill>
                          <a:effectLst/>
                          <a:latin typeface="Trebuchet MS" panose="020B0603020202020204" pitchFamily="34" charset="0"/>
                        </a:rPr>
                        <a:t> </a:t>
                      </a:r>
                      <a:endParaRPr lang="es-CO" sz="180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no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 </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noFill/>
                  </a:tcPr>
                </a:tc>
                <a:tc>
                  <a:txBody>
                    <a:bodyPr/>
                    <a:lstStyle/>
                    <a:p>
                      <a:pPr algn="ctr">
                        <a:lnSpc>
                          <a:spcPct val="115000"/>
                        </a:lnSpc>
                      </a:pPr>
                      <a:r>
                        <a:rPr lang="es-CO" sz="1800">
                          <a:solidFill>
                            <a:sysClr val="windowText" lastClr="000000"/>
                          </a:solidFill>
                          <a:effectLst/>
                          <a:latin typeface="Trebuchet MS" panose="020B0603020202020204" pitchFamily="34" charset="0"/>
                        </a:rPr>
                        <a:t> </a:t>
                      </a:r>
                      <a:endParaRPr lang="es-CO" sz="180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noFill/>
                  </a:tcPr>
                </a:tc>
                <a:tc>
                  <a:txBody>
                    <a:bodyPr/>
                    <a:lstStyle/>
                    <a:p>
                      <a:pPr algn="ctr">
                        <a:lnSpc>
                          <a:spcPct val="115000"/>
                        </a:lnSpc>
                      </a:pPr>
                      <a:r>
                        <a:rPr lang="es-CO" sz="1800" b="1" dirty="0">
                          <a:solidFill>
                            <a:sysClr val="windowText" lastClr="000000"/>
                          </a:solidFill>
                          <a:effectLst/>
                          <a:latin typeface="Trebuchet MS" panose="020B0603020202020204" pitchFamily="34" charset="0"/>
                        </a:rPr>
                        <a:t>Total</a:t>
                      </a:r>
                      <a:endParaRPr lang="es-CO" sz="1800" b="1"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85</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 </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Diciembre</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9F"/>
                    </a:solid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9</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9F"/>
                    </a:solidFill>
                  </a:tcPr>
                </a:tc>
                <a:extLst>
                  <a:ext uri="{0D108BD9-81ED-4DB2-BD59-A6C34878D82A}">
                    <a16:rowId xmlns:a16="http://schemas.microsoft.com/office/drawing/2014/main" val="3481843298"/>
                  </a:ext>
                </a:extLst>
              </a:tr>
              <a:tr h="288861">
                <a:tc>
                  <a:txBody>
                    <a:bodyPr/>
                    <a:lstStyle/>
                    <a:p>
                      <a:pPr algn="ctr">
                        <a:lnSpc>
                          <a:spcPct val="115000"/>
                        </a:lnSpc>
                      </a:pPr>
                      <a:r>
                        <a:rPr lang="es-CO" sz="1800">
                          <a:solidFill>
                            <a:sysClr val="windowText" lastClr="000000"/>
                          </a:solidFill>
                          <a:effectLst/>
                          <a:latin typeface="Trebuchet MS" panose="020B0603020202020204" pitchFamily="34" charset="0"/>
                        </a:rPr>
                        <a:t> </a:t>
                      </a:r>
                      <a:endParaRPr lang="es-CO" sz="180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no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 </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no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 </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noFill/>
                  </a:tcPr>
                </a:tc>
                <a:tc>
                  <a:txBody>
                    <a:bodyPr/>
                    <a:lstStyle/>
                    <a:p>
                      <a:pPr algn="ctr">
                        <a:lnSpc>
                          <a:spcPct val="115000"/>
                        </a:lnSpc>
                      </a:pPr>
                      <a:r>
                        <a:rPr lang="es-CO" sz="1800">
                          <a:solidFill>
                            <a:sysClr val="windowText" lastClr="000000"/>
                          </a:solidFill>
                          <a:effectLst/>
                          <a:latin typeface="Trebuchet MS" panose="020B0603020202020204" pitchFamily="34" charset="0"/>
                        </a:rPr>
                        <a:t> </a:t>
                      </a:r>
                      <a:endParaRPr lang="es-CO" sz="180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no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 </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no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 </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no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 </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no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 </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no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 </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noFill/>
                  </a:tcPr>
                </a:tc>
                <a:tc>
                  <a:txBody>
                    <a:bodyPr/>
                    <a:lstStyle/>
                    <a:p>
                      <a:pPr algn="ctr">
                        <a:lnSpc>
                          <a:spcPct val="115000"/>
                        </a:lnSpc>
                      </a:pPr>
                      <a:r>
                        <a:rPr lang="es-CO" sz="1800" b="1" dirty="0">
                          <a:solidFill>
                            <a:sysClr val="windowText" lastClr="000000"/>
                          </a:solidFill>
                          <a:effectLst/>
                          <a:latin typeface="Trebuchet MS" panose="020B0603020202020204" pitchFamily="34" charset="0"/>
                        </a:rPr>
                        <a:t>Total</a:t>
                      </a:r>
                      <a:endParaRPr lang="es-CO" sz="1800" b="1"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a:txBody>
                    <a:bodyPr/>
                    <a:lstStyle/>
                    <a:p>
                      <a:pPr algn="ctr">
                        <a:lnSpc>
                          <a:spcPct val="115000"/>
                        </a:lnSpc>
                      </a:pPr>
                      <a:r>
                        <a:rPr lang="es-CO" sz="1800" dirty="0">
                          <a:solidFill>
                            <a:sysClr val="windowText" lastClr="000000"/>
                          </a:solidFill>
                          <a:effectLst/>
                          <a:latin typeface="Trebuchet MS" panose="020B0603020202020204" pitchFamily="34" charset="0"/>
                        </a:rPr>
                        <a:t>94</a:t>
                      </a:r>
                      <a:endParaRPr lang="es-CO" sz="1800" dirty="0">
                        <a:solidFill>
                          <a:sysClr val="windowText" lastClr="000000"/>
                        </a:solidFill>
                        <a:effectLst/>
                        <a:latin typeface="Trebuchet MS" panose="020B0603020202020204" pitchFamily="34"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2317678"/>
                  </a:ext>
                </a:extLst>
              </a:tr>
            </a:tbl>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par>
                          <p:cTn id="37" fill="hold">
                            <p:stCondLst>
                              <p:cond delay="3500"/>
                            </p:stCondLst>
                            <p:childTnLst>
                              <p:par>
                                <p:cTn id="38" presetID="10" presetClass="entr" presetSubtype="0" fill="hold" grpId="1"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childTnLst>
                          </p:cTn>
                        </p:par>
                        <p:par>
                          <p:cTn id="41" fill="hold">
                            <p:stCondLst>
                              <p:cond delay="4000"/>
                            </p:stCondLst>
                            <p:childTnLst>
                              <p:par>
                                <p:cTn id="42" presetID="32" presetClass="emph" presetSubtype="0" fill="hold" grpId="0" nodeType="afterEffect">
                                  <p:stCondLst>
                                    <p:cond delay="0"/>
                                  </p:stCondLst>
                                  <p:childTnLst>
                                    <p:animRot by="120000">
                                      <p:cBhvr>
                                        <p:cTn id="43" dur="100" fill="hold">
                                          <p:stCondLst>
                                            <p:cond delay="0"/>
                                          </p:stCondLst>
                                        </p:cTn>
                                        <p:tgtEl>
                                          <p:spTgt spid="2"/>
                                        </p:tgtEl>
                                        <p:attrNameLst>
                                          <p:attrName>r</p:attrName>
                                        </p:attrNameLst>
                                      </p:cBhvr>
                                    </p:animRot>
                                    <p:animRot by="-240000">
                                      <p:cBhvr>
                                        <p:cTn id="44" dur="200" fill="hold">
                                          <p:stCondLst>
                                            <p:cond delay="200"/>
                                          </p:stCondLst>
                                        </p:cTn>
                                        <p:tgtEl>
                                          <p:spTgt spid="2"/>
                                        </p:tgtEl>
                                        <p:attrNameLst>
                                          <p:attrName>r</p:attrName>
                                        </p:attrNameLst>
                                      </p:cBhvr>
                                    </p:animRot>
                                    <p:animRot by="240000">
                                      <p:cBhvr>
                                        <p:cTn id="45" dur="200" fill="hold">
                                          <p:stCondLst>
                                            <p:cond delay="400"/>
                                          </p:stCondLst>
                                        </p:cTn>
                                        <p:tgtEl>
                                          <p:spTgt spid="2"/>
                                        </p:tgtEl>
                                        <p:attrNameLst>
                                          <p:attrName>r</p:attrName>
                                        </p:attrNameLst>
                                      </p:cBhvr>
                                    </p:animRot>
                                    <p:animRot by="-240000">
                                      <p:cBhvr>
                                        <p:cTn id="46" dur="200" fill="hold">
                                          <p:stCondLst>
                                            <p:cond delay="600"/>
                                          </p:stCondLst>
                                        </p:cTn>
                                        <p:tgtEl>
                                          <p:spTgt spid="2"/>
                                        </p:tgtEl>
                                        <p:attrNameLst>
                                          <p:attrName>r</p:attrName>
                                        </p:attrNameLst>
                                      </p:cBhvr>
                                    </p:animRot>
                                    <p:animRot by="120000">
                                      <p:cBhvr>
                                        <p:cTn id="47"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2"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1304</TotalTime>
  <Words>5272</Words>
  <Application>Microsoft Office PowerPoint</Application>
  <PresentationFormat>Personalizado</PresentationFormat>
  <Paragraphs>593</Paragraphs>
  <Slides>40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40</vt:i4>
      </vt:variant>
    </vt:vector>
  </HeadingPairs>
  <TitlesOfParts>
    <vt:vector size="47" baseType="lpstr">
      <vt:lpstr>Arial</vt:lpstr>
      <vt:lpstr>Calibri</vt:lpstr>
      <vt:lpstr>Tahoma</vt:lpstr>
      <vt:lpstr>Times New Roman</vt:lpstr>
      <vt:lpstr>Trebuchet MS</vt:lpstr>
      <vt:lpstr>Wingdings</vt:lpstr>
      <vt:lpstr>Office Theme</vt:lpstr>
      <vt:lpstr>RENDICIÓN  DE CUENTAS</vt:lpstr>
      <vt:lpstr>Presentación de PowerPoint</vt:lpstr>
      <vt:lpstr>Presentación de PowerPoint</vt:lpstr>
      <vt:lpstr>Presentación de PowerPoint</vt:lpstr>
      <vt:lpstr>Presentación de PowerPoint</vt:lpstr>
      <vt:lpstr>Mesa directiva y comisiones permanentes 2022-II</vt:lpstr>
      <vt:lpstr>Actividades administrativas de participación social y política,  y complementarias:</vt:lpstr>
      <vt:lpstr>Presentación de PowerPoint</vt:lpstr>
      <vt:lpstr>Sesiones convocadas</vt:lpstr>
      <vt:lpstr>Sesiones convocadas</vt:lpstr>
      <vt:lpstr>Vigilar la ejecución de los contratos, inversiones y  prestación de servicios en la Localidad</vt:lpstr>
      <vt:lpstr>Espacio  público, servicios públicos, bienes y obras públicos:  58 sesiones</vt:lpstr>
      <vt:lpstr>Promoción, protección y recuperación del medio ambiente: 18 sesiones</vt:lpstr>
      <vt:lpstr>Educación, Cultura, Recreación y Deporte:  33 sesiones</vt:lpstr>
      <vt:lpstr>Salud, bienestar social y protección animal:  21 sesiones  </vt:lpstr>
      <vt:lpstr>Seguridad y movilidad:  18 sesiones</vt:lpstr>
      <vt:lpstr>Desarrollo Económico: 4 sesiones </vt:lpstr>
      <vt:lpstr>Presentación de PowerPoint</vt:lpstr>
      <vt:lpstr>Presentación de PowerPoint</vt:lpstr>
      <vt:lpstr>Solicitudes a autoridades distritales y locales:</vt:lpstr>
      <vt:lpstr>Proyectos de Acuerdo: 7</vt:lpstr>
      <vt:lpstr>Proposiciones: 1</vt:lpstr>
      <vt:lpstr>Promover la participación y veeduría ciudadana y comunitaria</vt:lpstr>
      <vt:lpstr>Delegación de Ediles y Edilesas  a instancias de participación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Comisiones accidentales</vt:lpstr>
      <vt:lpstr>Instalación de la primera bancada de mujeres  de la JAL de Engativá</vt:lpstr>
      <vt:lpstr>Presentación de PowerPoint</vt:lpstr>
      <vt:lpstr>Mesas de trabajo</vt:lpstr>
      <vt:lpstr>Actividades adicionales</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Presentacion JAL</dc:title>
  <dc:creator>ALCALDIA</dc:creator>
  <cp:lastModifiedBy>Jessica Lorena Rodriguez Delgado</cp:lastModifiedBy>
  <cp:revision>57</cp:revision>
  <dcterms:created xsi:type="dcterms:W3CDTF">2023-03-16T20:19:42Z</dcterms:created>
  <dcterms:modified xsi:type="dcterms:W3CDTF">2023-03-21T19:23:53Z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2023-03-15T00:00:00Z</vt:filetime>
  </property>
  <property fmtid="{D5CDD505-2E9C-101B-9397-08002B2CF9AE}" pid="3" name="Creator">
    <vt:lpwstr>Adobe Illustrator 25.4 (Macintosh)</vt:lpwstr>
  </property>
  <property fmtid="{D5CDD505-2E9C-101B-9397-08002B2CF9AE}" pid="4" name="LastSaved">
    <vt:filetime>2023-03-16T00:00:00Z</vt:filetime>
  </property>
</Properties>
</file>